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3" r:id="rId2"/>
    <p:sldId id="273" r:id="rId3"/>
    <p:sldId id="264" r:id="rId4"/>
    <p:sldId id="270" r:id="rId5"/>
    <p:sldId id="269" r:id="rId6"/>
    <p:sldId id="276" r:id="rId7"/>
    <p:sldId id="275" r:id="rId8"/>
    <p:sldId id="274" r:id="rId9"/>
    <p:sldId id="277" r:id="rId10"/>
    <p:sldId id="278" r:id="rId11"/>
    <p:sldId id="279" r:id="rId12"/>
    <p:sldId id="28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8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C38660-6E2B-4060-8114-2B30620ACDF5}" v="110" dt="2023-06-28T00:53:57.6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p:restoredTop sz="94663"/>
  </p:normalViewPr>
  <p:slideViewPr>
    <p:cSldViewPr snapToGrid="0" snapToObjects="1">
      <p:cViewPr varScale="1">
        <p:scale>
          <a:sx n="67" d="100"/>
          <a:sy n="67" d="100"/>
        </p:scale>
        <p:origin x="60" y="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rina Rowan" userId="3cf616a1-aac3-496e-9cba-eb50d0f9aade" providerId="ADAL" clId="{83C38660-6E2B-4060-8114-2B30620ACDF5}"/>
    <pc:docChg chg="custSel addSld delSld modSld sldOrd">
      <pc:chgData name="Katrina Rowan" userId="3cf616a1-aac3-496e-9cba-eb50d0f9aade" providerId="ADAL" clId="{83C38660-6E2B-4060-8114-2B30620ACDF5}" dt="2023-06-28T00:56:07.643" v="215" actId="20577"/>
      <pc:docMkLst>
        <pc:docMk/>
      </pc:docMkLst>
      <pc:sldChg chg="del ord">
        <pc:chgData name="Katrina Rowan" userId="3cf616a1-aac3-496e-9cba-eb50d0f9aade" providerId="ADAL" clId="{83C38660-6E2B-4060-8114-2B30620ACDF5}" dt="2023-06-28T00:31:56.180" v="102" actId="47"/>
        <pc:sldMkLst>
          <pc:docMk/>
          <pc:sldMk cId="2391001632" sldId="262"/>
        </pc:sldMkLst>
      </pc:sldChg>
      <pc:sldChg chg="modAnim">
        <pc:chgData name="Katrina Rowan" userId="3cf616a1-aac3-496e-9cba-eb50d0f9aade" providerId="ADAL" clId="{83C38660-6E2B-4060-8114-2B30620ACDF5}" dt="2023-06-28T00:52:38.846" v="209"/>
        <pc:sldMkLst>
          <pc:docMk/>
          <pc:sldMk cId="1094544951" sldId="270"/>
        </pc:sldMkLst>
      </pc:sldChg>
      <pc:sldChg chg="del">
        <pc:chgData name="Katrina Rowan" userId="3cf616a1-aac3-496e-9cba-eb50d0f9aade" providerId="ADAL" clId="{83C38660-6E2B-4060-8114-2B30620ACDF5}" dt="2023-06-28T00:29:51.739" v="46" actId="47"/>
        <pc:sldMkLst>
          <pc:docMk/>
          <pc:sldMk cId="1332734387" sldId="271"/>
        </pc:sldMkLst>
      </pc:sldChg>
      <pc:sldChg chg="del">
        <pc:chgData name="Katrina Rowan" userId="3cf616a1-aac3-496e-9cba-eb50d0f9aade" providerId="ADAL" clId="{83C38660-6E2B-4060-8114-2B30620ACDF5}" dt="2023-06-28T00:29:52.882" v="47" actId="47"/>
        <pc:sldMkLst>
          <pc:docMk/>
          <pc:sldMk cId="2998559634" sldId="272"/>
        </pc:sldMkLst>
      </pc:sldChg>
      <pc:sldChg chg="addSp modSp mod modTransition modAnim chgLayout">
        <pc:chgData name="Katrina Rowan" userId="3cf616a1-aac3-496e-9cba-eb50d0f9aade" providerId="ADAL" clId="{83C38660-6E2B-4060-8114-2B30620ACDF5}" dt="2023-06-28T00:50:15.623" v="206"/>
        <pc:sldMkLst>
          <pc:docMk/>
          <pc:sldMk cId="3169165501" sldId="273"/>
        </pc:sldMkLst>
        <pc:picChg chg="add mod">
          <ac:chgData name="Katrina Rowan" userId="3cf616a1-aac3-496e-9cba-eb50d0f9aade" providerId="ADAL" clId="{83C38660-6E2B-4060-8114-2B30620ACDF5}" dt="2023-06-28T00:45:13.858" v="169" actId="1076"/>
          <ac:picMkLst>
            <pc:docMk/>
            <pc:sldMk cId="3169165501" sldId="273"/>
            <ac:picMk id="3" creationId="{CBF442E8-63A5-6E3E-89B6-44A25AB0C8AD}"/>
          </ac:picMkLst>
        </pc:picChg>
        <pc:picChg chg="add mod">
          <ac:chgData name="Katrina Rowan" userId="3cf616a1-aac3-496e-9cba-eb50d0f9aade" providerId="ADAL" clId="{83C38660-6E2B-4060-8114-2B30620ACDF5}" dt="2023-06-28T00:47:39.478" v="181" actId="1076"/>
          <ac:picMkLst>
            <pc:docMk/>
            <pc:sldMk cId="3169165501" sldId="273"/>
            <ac:picMk id="2050" creationId="{F424B2E2-0D2F-8EC0-5E27-3D91EE3F031A}"/>
          </ac:picMkLst>
        </pc:picChg>
        <pc:picChg chg="add mod">
          <ac:chgData name="Katrina Rowan" userId="3cf616a1-aac3-496e-9cba-eb50d0f9aade" providerId="ADAL" clId="{83C38660-6E2B-4060-8114-2B30620ACDF5}" dt="2023-06-28T00:46:00.073" v="173" actId="1076"/>
          <ac:picMkLst>
            <pc:docMk/>
            <pc:sldMk cId="3169165501" sldId="273"/>
            <ac:picMk id="2052" creationId="{9407E60F-1115-7E7D-3232-0FC5FECB31FE}"/>
          </ac:picMkLst>
        </pc:picChg>
        <pc:picChg chg="add mod">
          <ac:chgData name="Katrina Rowan" userId="3cf616a1-aac3-496e-9cba-eb50d0f9aade" providerId="ADAL" clId="{83C38660-6E2B-4060-8114-2B30620ACDF5}" dt="2023-06-28T00:45:58.013" v="172" actId="1076"/>
          <ac:picMkLst>
            <pc:docMk/>
            <pc:sldMk cId="3169165501" sldId="273"/>
            <ac:picMk id="2054" creationId="{89B4FB38-694C-4473-6485-804CA29AD7BC}"/>
          </ac:picMkLst>
        </pc:picChg>
        <pc:picChg chg="add mod">
          <ac:chgData name="Katrina Rowan" userId="3cf616a1-aac3-496e-9cba-eb50d0f9aade" providerId="ADAL" clId="{83C38660-6E2B-4060-8114-2B30620ACDF5}" dt="2023-06-28T00:45:53.700" v="171" actId="1076"/>
          <ac:picMkLst>
            <pc:docMk/>
            <pc:sldMk cId="3169165501" sldId="273"/>
            <ac:picMk id="2056" creationId="{4ADCAF5B-D431-D8A5-9D03-A76FD7F55B4E}"/>
          </ac:picMkLst>
        </pc:picChg>
        <pc:picChg chg="add mod">
          <ac:chgData name="Katrina Rowan" userId="3cf616a1-aac3-496e-9cba-eb50d0f9aade" providerId="ADAL" clId="{83C38660-6E2B-4060-8114-2B30620ACDF5}" dt="2023-06-28T00:45:51.243" v="170" actId="1076"/>
          <ac:picMkLst>
            <pc:docMk/>
            <pc:sldMk cId="3169165501" sldId="273"/>
            <ac:picMk id="2058" creationId="{9FCD0F85-FC24-344D-7701-65AD1C3DBACB}"/>
          </ac:picMkLst>
        </pc:picChg>
        <pc:picChg chg="add mod">
          <ac:chgData name="Katrina Rowan" userId="3cf616a1-aac3-496e-9cba-eb50d0f9aade" providerId="ADAL" clId="{83C38660-6E2B-4060-8114-2B30620ACDF5}" dt="2023-06-28T00:46:07.618" v="175" actId="1076"/>
          <ac:picMkLst>
            <pc:docMk/>
            <pc:sldMk cId="3169165501" sldId="273"/>
            <ac:picMk id="2060" creationId="{C5FE7775-29C2-BD88-934E-2B3CFDC1C124}"/>
          </ac:picMkLst>
        </pc:picChg>
        <pc:picChg chg="add mod">
          <ac:chgData name="Katrina Rowan" userId="3cf616a1-aac3-496e-9cba-eb50d0f9aade" providerId="ADAL" clId="{83C38660-6E2B-4060-8114-2B30620ACDF5}" dt="2023-06-28T00:46:09.035" v="176" actId="1076"/>
          <ac:picMkLst>
            <pc:docMk/>
            <pc:sldMk cId="3169165501" sldId="273"/>
            <ac:picMk id="2062" creationId="{A48F1346-EE64-39CB-CDEB-362B560E1B62}"/>
          </ac:picMkLst>
        </pc:picChg>
        <pc:picChg chg="add mod">
          <ac:chgData name="Katrina Rowan" userId="3cf616a1-aac3-496e-9cba-eb50d0f9aade" providerId="ADAL" clId="{83C38660-6E2B-4060-8114-2B30620ACDF5}" dt="2023-06-28T00:49:55.368" v="201" actId="1076"/>
          <ac:picMkLst>
            <pc:docMk/>
            <pc:sldMk cId="3169165501" sldId="273"/>
            <ac:picMk id="2064" creationId="{8B0B628F-D26A-F8C6-4CBA-48BC7919E71B}"/>
          </ac:picMkLst>
        </pc:picChg>
        <pc:picChg chg="add mod">
          <ac:chgData name="Katrina Rowan" userId="3cf616a1-aac3-496e-9cba-eb50d0f9aade" providerId="ADAL" clId="{83C38660-6E2B-4060-8114-2B30620ACDF5}" dt="2023-06-28T00:48:24.637" v="190" actId="1076"/>
          <ac:picMkLst>
            <pc:docMk/>
            <pc:sldMk cId="3169165501" sldId="273"/>
            <ac:picMk id="2066" creationId="{F2C316E6-F758-69F5-3D77-BE720E93A26B}"/>
          </ac:picMkLst>
        </pc:picChg>
      </pc:sldChg>
      <pc:sldChg chg="modSp mod modAnim">
        <pc:chgData name="Katrina Rowan" userId="3cf616a1-aac3-496e-9cba-eb50d0f9aade" providerId="ADAL" clId="{83C38660-6E2B-4060-8114-2B30620ACDF5}" dt="2023-06-28T00:53:23.547" v="212"/>
        <pc:sldMkLst>
          <pc:docMk/>
          <pc:sldMk cId="3708959590" sldId="274"/>
        </pc:sldMkLst>
        <pc:spChg chg="mod">
          <ac:chgData name="Katrina Rowan" userId="3cf616a1-aac3-496e-9cba-eb50d0f9aade" providerId="ADAL" clId="{83C38660-6E2B-4060-8114-2B30620ACDF5}" dt="2023-06-28T00:52:58.062" v="210" actId="1076"/>
          <ac:spMkLst>
            <pc:docMk/>
            <pc:sldMk cId="3708959590" sldId="274"/>
            <ac:spMk id="2" creationId="{22F55FDC-A40B-2DEF-ABF1-F2E0220569A9}"/>
          </ac:spMkLst>
        </pc:spChg>
      </pc:sldChg>
      <pc:sldChg chg="modAnim">
        <pc:chgData name="Katrina Rowan" userId="3cf616a1-aac3-496e-9cba-eb50d0f9aade" providerId="ADAL" clId="{83C38660-6E2B-4060-8114-2B30620ACDF5}" dt="2023-06-28T00:52:31.425" v="208"/>
        <pc:sldMkLst>
          <pc:docMk/>
          <pc:sldMk cId="615275828" sldId="276"/>
        </pc:sldMkLst>
      </pc:sldChg>
      <pc:sldChg chg="modSp mod modAnim">
        <pc:chgData name="Katrina Rowan" userId="3cf616a1-aac3-496e-9cba-eb50d0f9aade" providerId="ADAL" clId="{83C38660-6E2B-4060-8114-2B30620ACDF5}" dt="2023-06-28T00:53:57.659" v="214"/>
        <pc:sldMkLst>
          <pc:docMk/>
          <pc:sldMk cId="2642165995" sldId="278"/>
        </pc:sldMkLst>
        <pc:spChg chg="mod">
          <ac:chgData name="Katrina Rowan" userId="3cf616a1-aac3-496e-9cba-eb50d0f9aade" providerId="ADAL" clId="{83C38660-6E2B-4060-8114-2B30620ACDF5}" dt="2023-06-28T00:27:39.566" v="32" actId="1076"/>
          <ac:spMkLst>
            <pc:docMk/>
            <pc:sldMk cId="2642165995" sldId="278"/>
            <ac:spMk id="2" creationId="{22F55FDC-A40B-2DEF-ABF1-F2E0220569A9}"/>
          </ac:spMkLst>
        </pc:spChg>
        <pc:spChg chg="mod">
          <ac:chgData name="Katrina Rowan" userId="3cf616a1-aac3-496e-9cba-eb50d0f9aade" providerId="ADAL" clId="{83C38660-6E2B-4060-8114-2B30620ACDF5}" dt="2023-06-28T00:26:23.523" v="28" actId="20577"/>
          <ac:spMkLst>
            <pc:docMk/>
            <pc:sldMk cId="2642165995" sldId="278"/>
            <ac:spMk id="6" creationId="{E7385B34-1FCC-57F6-AE2E-CCC0344FBADB}"/>
          </ac:spMkLst>
        </pc:spChg>
      </pc:sldChg>
      <pc:sldChg chg="modSp add mod">
        <pc:chgData name="Katrina Rowan" userId="3cf616a1-aac3-496e-9cba-eb50d0f9aade" providerId="ADAL" clId="{83C38660-6E2B-4060-8114-2B30620ACDF5}" dt="2023-06-28T00:56:07.643" v="215" actId="20577"/>
        <pc:sldMkLst>
          <pc:docMk/>
          <pc:sldMk cId="2997313981" sldId="279"/>
        </pc:sldMkLst>
        <pc:spChg chg="mod">
          <ac:chgData name="Katrina Rowan" userId="3cf616a1-aac3-496e-9cba-eb50d0f9aade" providerId="ADAL" clId="{83C38660-6E2B-4060-8114-2B30620ACDF5}" dt="2023-06-28T00:56:07.643" v="215" actId="20577"/>
          <ac:spMkLst>
            <pc:docMk/>
            <pc:sldMk cId="2997313981" sldId="279"/>
            <ac:spMk id="6" creationId="{E7385B34-1FCC-57F6-AE2E-CCC0344FBADB}"/>
          </ac:spMkLst>
        </pc:spChg>
      </pc:sldChg>
      <pc:sldChg chg="delSp modSp add mod setBg delDesignElem">
        <pc:chgData name="Katrina Rowan" userId="3cf616a1-aac3-496e-9cba-eb50d0f9aade" providerId="ADAL" clId="{83C38660-6E2B-4060-8114-2B30620ACDF5}" dt="2023-06-28T00:31:51.133" v="101" actId="20577"/>
        <pc:sldMkLst>
          <pc:docMk/>
          <pc:sldMk cId="2829066890" sldId="280"/>
        </pc:sldMkLst>
        <pc:spChg chg="mod">
          <ac:chgData name="Katrina Rowan" userId="3cf616a1-aac3-496e-9cba-eb50d0f9aade" providerId="ADAL" clId="{83C38660-6E2B-4060-8114-2B30620ACDF5}" dt="2023-06-28T00:31:51.133" v="101" actId="20577"/>
          <ac:spMkLst>
            <pc:docMk/>
            <pc:sldMk cId="2829066890" sldId="280"/>
            <ac:spMk id="4" creationId="{3C7A1BF7-70FE-0F09-38E0-B80B10D3E067}"/>
          </ac:spMkLst>
        </pc:spChg>
        <pc:spChg chg="del">
          <ac:chgData name="Katrina Rowan" userId="3cf616a1-aac3-496e-9cba-eb50d0f9aade" providerId="ADAL" clId="{83C38660-6E2B-4060-8114-2B30620ACDF5}" dt="2023-06-28T00:29:30.064" v="43"/>
          <ac:spMkLst>
            <pc:docMk/>
            <pc:sldMk cId="2829066890" sldId="280"/>
            <ac:spMk id="1040" creationId="{C1DD1A8A-57D5-4A81-AD04-532B043C5611}"/>
          </ac:spMkLst>
        </pc:spChg>
        <pc:spChg chg="del">
          <ac:chgData name="Katrina Rowan" userId="3cf616a1-aac3-496e-9cba-eb50d0f9aade" providerId="ADAL" clId="{83C38660-6E2B-4060-8114-2B30620ACDF5}" dt="2023-06-28T00:29:30.064" v="43"/>
          <ac:spMkLst>
            <pc:docMk/>
            <pc:sldMk cId="2829066890" sldId="280"/>
            <ac:spMk id="1041" creationId="{007891EC-4501-44ED-A8C8-B11B6DB767A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A8CB89-1896-D44F-9848-78D6302B2000}"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C6DF9-4953-994C-8CDF-88C32E776AA0}" type="slidenum">
              <a:rPr lang="en-US" smtClean="0"/>
              <a:t>‹#›</a:t>
            </a:fld>
            <a:endParaRPr lang="en-US"/>
          </a:p>
        </p:txBody>
      </p:sp>
    </p:spTree>
    <p:extLst>
      <p:ext uri="{BB962C8B-B14F-4D97-AF65-F5344CB8AC3E}">
        <p14:creationId xmlns:p14="http://schemas.microsoft.com/office/powerpoint/2010/main" val="1395579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A8CB89-1896-D44F-9848-78D6302B2000}"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C6DF9-4953-994C-8CDF-88C32E776AA0}" type="slidenum">
              <a:rPr lang="en-US" smtClean="0"/>
              <a:t>‹#›</a:t>
            </a:fld>
            <a:endParaRPr lang="en-US"/>
          </a:p>
        </p:txBody>
      </p:sp>
    </p:spTree>
    <p:extLst>
      <p:ext uri="{BB962C8B-B14F-4D97-AF65-F5344CB8AC3E}">
        <p14:creationId xmlns:p14="http://schemas.microsoft.com/office/powerpoint/2010/main" val="1849065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A8CB89-1896-D44F-9848-78D6302B2000}"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C6DF9-4953-994C-8CDF-88C32E776AA0}" type="slidenum">
              <a:rPr lang="en-US" smtClean="0"/>
              <a:t>‹#›</a:t>
            </a:fld>
            <a:endParaRPr lang="en-US"/>
          </a:p>
        </p:txBody>
      </p:sp>
    </p:spTree>
    <p:extLst>
      <p:ext uri="{BB962C8B-B14F-4D97-AF65-F5344CB8AC3E}">
        <p14:creationId xmlns:p14="http://schemas.microsoft.com/office/powerpoint/2010/main" val="2572051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A8CB89-1896-D44F-9848-78D6302B2000}"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C6DF9-4953-994C-8CDF-88C32E776AA0}" type="slidenum">
              <a:rPr lang="en-US" smtClean="0"/>
              <a:t>‹#›</a:t>
            </a:fld>
            <a:endParaRPr lang="en-US"/>
          </a:p>
        </p:txBody>
      </p:sp>
    </p:spTree>
    <p:extLst>
      <p:ext uri="{BB962C8B-B14F-4D97-AF65-F5344CB8AC3E}">
        <p14:creationId xmlns:p14="http://schemas.microsoft.com/office/powerpoint/2010/main" val="1621899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A8CB89-1896-D44F-9848-78D6302B2000}"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C6DF9-4953-994C-8CDF-88C32E776AA0}" type="slidenum">
              <a:rPr lang="en-US" smtClean="0"/>
              <a:t>‹#›</a:t>
            </a:fld>
            <a:endParaRPr lang="en-US"/>
          </a:p>
        </p:txBody>
      </p:sp>
    </p:spTree>
    <p:extLst>
      <p:ext uri="{BB962C8B-B14F-4D97-AF65-F5344CB8AC3E}">
        <p14:creationId xmlns:p14="http://schemas.microsoft.com/office/powerpoint/2010/main" val="1369372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A8CB89-1896-D44F-9848-78D6302B2000}"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C6DF9-4953-994C-8CDF-88C32E776AA0}" type="slidenum">
              <a:rPr lang="en-US" smtClean="0"/>
              <a:t>‹#›</a:t>
            </a:fld>
            <a:endParaRPr lang="en-US"/>
          </a:p>
        </p:txBody>
      </p:sp>
    </p:spTree>
    <p:extLst>
      <p:ext uri="{BB962C8B-B14F-4D97-AF65-F5344CB8AC3E}">
        <p14:creationId xmlns:p14="http://schemas.microsoft.com/office/powerpoint/2010/main" val="1923317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A8CB89-1896-D44F-9848-78D6302B2000}" type="datetimeFigureOut">
              <a:rPr lang="en-US" smtClean="0"/>
              <a:t>6/28/2023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3C6DF9-4953-994C-8CDF-88C32E776AA0}" type="slidenum">
              <a:rPr lang="en-US" smtClean="0"/>
              <a:t>‹#›</a:t>
            </a:fld>
            <a:endParaRPr lang="en-US"/>
          </a:p>
        </p:txBody>
      </p:sp>
    </p:spTree>
    <p:extLst>
      <p:ext uri="{BB962C8B-B14F-4D97-AF65-F5344CB8AC3E}">
        <p14:creationId xmlns:p14="http://schemas.microsoft.com/office/powerpoint/2010/main" val="1840022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A8CB89-1896-D44F-9848-78D6302B2000}" type="datetimeFigureOut">
              <a:rPr lang="en-US" smtClean="0"/>
              <a:t>6/28/2023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3C6DF9-4953-994C-8CDF-88C32E776AA0}" type="slidenum">
              <a:rPr lang="en-US" smtClean="0"/>
              <a:t>‹#›</a:t>
            </a:fld>
            <a:endParaRPr lang="en-US"/>
          </a:p>
        </p:txBody>
      </p:sp>
    </p:spTree>
    <p:extLst>
      <p:ext uri="{BB962C8B-B14F-4D97-AF65-F5344CB8AC3E}">
        <p14:creationId xmlns:p14="http://schemas.microsoft.com/office/powerpoint/2010/main" val="2754385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A8CB89-1896-D44F-9848-78D6302B2000}" type="datetimeFigureOut">
              <a:rPr lang="en-US" smtClean="0"/>
              <a:t>6/28/2023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3C6DF9-4953-994C-8CDF-88C32E776AA0}" type="slidenum">
              <a:rPr lang="en-US" smtClean="0"/>
              <a:t>‹#›</a:t>
            </a:fld>
            <a:endParaRPr lang="en-US"/>
          </a:p>
        </p:txBody>
      </p:sp>
    </p:spTree>
    <p:extLst>
      <p:ext uri="{BB962C8B-B14F-4D97-AF65-F5344CB8AC3E}">
        <p14:creationId xmlns:p14="http://schemas.microsoft.com/office/powerpoint/2010/main" val="803048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A8CB89-1896-D44F-9848-78D6302B2000}"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C6DF9-4953-994C-8CDF-88C32E776AA0}" type="slidenum">
              <a:rPr lang="en-US" smtClean="0"/>
              <a:t>‹#›</a:t>
            </a:fld>
            <a:endParaRPr lang="en-US"/>
          </a:p>
        </p:txBody>
      </p:sp>
    </p:spTree>
    <p:extLst>
      <p:ext uri="{BB962C8B-B14F-4D97-AF65-F5344CB8AC3E}">
        <p14:creationId xmlns:p14="http://schemas.microsoft.com/office/powerpoint/2010/main" val="49268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A8CB89-1896-D44F-9848-78D6302B2000}"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C6DF9-4953-994C-8CDF-88C32E776AA0}" type="slidenum">
              <a:rPr lang="en-US" smtClean="0"/>
              <a:t>‹#›</a:t>
            </a:fld>
            <a:endParaRPr lang="en-US"/>
          </a:p>
        </p:txBody>
      </p:sp>
    </p:spTree>
    <p:extLst>
      <p:ext uri="{BB962C8B-B14F-4D97-AF65-F5344CB8AC3E}">
        <p14:creationId xmlns:p14="http://schemas.microsoft.com/office/powerpoint/2010/main" val="1654616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8CB89-1896-D44F-9848-78D6302B2000}" type="datetimeFigureOut">
              <a:rPr lang="en-US" smtClean="0"/>
              <a:t>6/28/2023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C6DF9-4953-994C-8CDF-88C32E776AA0}" type="slidenum">
              <a:rPr lang="en-US" smtClean="0"/>
              <a:t>‹#›</a:t>
            </a:fld>
            <a:endParaRPr lang="en-US"/>
          </a:p>
        </p:txBody>
      </p:sp>
    </p:spTree>
    <p:extLst>
      <p:ext uri="{BB962C8B-B14F-4D97-AF65-F5344CB8AC3E}">
        <p14:creationId xmlns:p14="http://schemas.microsoft.com/office/powerpoint/2010/main" val="286153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iblegateway.com/passage/?search=John%2014&amp;version=NRSVCE#fen-NRSVCE-30931a"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www.biblegateway.com/passage/?search=John%2014&amp;version=NRSVCE#fen-NRSVCE-30932b"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iblegateway.com/passage/?search=John%2014&amp;version=NRSVCE#fen-NRSVCE-30946g"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www.biblegateway.com/passage/?search=John%2014&amp;version=NRSVCE#fen-NRSVCE-30947h"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5" descr="image006.jpg">
            <a:extLst>
              <a:ext uri="{FF2B5EF4-FFF2-40B4-BE49-F238E27FC236}">
                <a16:creationId xmlns:a16="http://schemas.microsoft.com/office/drawing/2014/main" id="{50CD6E36-D933-1200-AEC5-A5D6A20891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48" b="12783"/>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1" name="Rectangle 103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C7A1BF7-70FE-0F09-38E0-B80B10D3E067}"/>
              </a:ext>
            </a:extLst>
          </p:cNvPr>
          <p:cNvSpPr>
            <a:spLocks noGrp="1"/>
          </p:cNvSpPr>
          <p:nvPr>
            <p:ph type="ctrTitle"/>
          </p:nvPr>
        </p:nvSpPr>
        <p:spPr>
          <a:xfrm>
            <a:off x="863600" y="2635515"/>
            <a:ext cx="4328160" cy="2306320"/>
          </a:xfrm>
          <a:effectLst>
            <a:outerShdw blurRad="50800" dist="38100" dir="2700000" algn="tl" rotWithShape="0">
              <a:prstClr val="black">
                <a:alpha val="40000"/>
              </a:prstClr>
            </a:outerShdw>
          </a:effectLst>
        </p:spPr>
        <p:txBody>
          <a:bodyPr>
            <a:normAutofit/>
          </a:bodyPr>
          <a:lstStyle/>
          <a:p>
            <a:r>
              <a:rPr lang="en-AU" sz="5200" i="1" dirty="0">
                <a:solidFill>
                  <a:srgbClr val="FFFFFF"/>
                </a:solidFill>
                <a:latin typeface="Baguet Script" panose="020F0502020204030204" pitchFamily="2" charset="0"/>
              </a:rPr>
              <a:t>Pilgrims of Hope: Leaning into Life</a:t>
            </a:r>
          </a:p>
        </p:txBody>
      </p:sp>
    </p:spTree>
    <p:extLst>
      <p:ext uri="{BB962C8B-B14F-4D97-AF65-F5344CB8AC3E}">
        <p14:creationId xmlns:p14="http://schemas.microsoft.com/office/powerpoint/2010/main" val="2254884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385B34-1FCC-57F6-AE2E-CCC0344FBADB}"/>
              </a:ext>
            </a:extLst>
          </p:cNvPr>
          <p:cNvSpPr>
            <a:spLocks noGrp="1"/>
          </p:cNvSpPr>
          <p:nvPr>
            <p:ph type="title"/>
          </p:nvPr>
        </p:nvSpPr>
        <p:spPr/>
        <p:txBody>
          <a:bodyPr/>
          <a:lstStyle/>
          <a:p>
            <a:r>
              <a:rPr lang="en-AU" dirty="0"/>
              <a:t>The Pilgrim Way: </a:t>
            </a:r>
            <a:br>
              <a:rPr lang="en-AU" dirty="0"/>
            </a:br>
            <a:r>
              <a:rPr lang="en-AU" dirty="0"/>
              <a:t>THE JOURNEY INTO LOVE</a:t>
            </a:r>
          </a:p>
        </p:txBody>
      </p:sp>
      <p:pic>
        <p:nvPicPr>
          <p:cNvPr id="10" name="Picture 9">
            <a:extLst>
              <a:ext uri="{FF2B5EF4-FFF2-40B4-BE49-F238E27FC236}">
                <a16:creationId xmlns:a16="http://schemas.microsoft.com/office/drawing/2014/main" id="{FE6CAE0D-043A-D6EA-5829-9C1503EC8CB5}"/>
              </a:ext>
            </a:extLst>
          </p:cNvPr>
          <p:cNvPicPr>
            <a:picLocks noChangeAspect="1"/>
          </p:cNvPicPr>
          <p:nvPr/>
        </p:nvPicPr>
        <p:blipFill>
          <a:blip r:embed="rId2"/>
          <a:stretch>
            <a:fillRect/>
          </a:stretch>
        </p:blipFill>
        <p:spPr>
          <a:xfrm>
            <a:off x="6249525" y="509129"/>
            <a:ext cx="5626389" cy="5473981"/>
          </a:xfrm>
          <a:prstGeom prst="rect">
            <a:avLst/>
          </a:prstGeom>
        </p:spPr>
      </p:pic>
      <p:sp>
        <p:nvSpPr>
          <p:cNvPr id="2" name="TextBox 1">
            <a:extLst>
              <a:ext uri="{FF2B5EF4-FFF2-40B4-BE49-F238E27FC236}">
                <a16:creationId xmlns:a16="http://schemas.microsoft.com/office/drawing/2014/main" id="{22F55FDC-A40B-2DEF-ABF1-F2E0220569A9}"/>
              </a:ext>
            </a:extLst>
          </p:cNvPr>
          <p:cNvSpPr txBox="1"/>
          <p:nvPr/>
        </p:nvSpPr>
        <p:spPr>
          <a:xfrm>
            <a:off x="658368" y="2551176"/>
            <a:ext cx="5284108" cy="2056332"/>
          </a:xfrm>
          <a:prstGeom prst="rect">
            <a:avLst/>
          </a:prstGeom>
          <a:noFill/>
        </p:spPr>
        <p:txBody>
          <a:bodyPr wrap="square" rtlCol="0">
            <a:spAutoFit/>
          </a:bodyPr>
          <a:lstStyle/>
          <a:p>
            <a:pPr>
              <a:lnSpc>
                <a:spcPct val="107000"/>
              </a:lnSpc>
              <a:spcAft>
                <a:spcPts val="800"/>
              </a:spcAft>
            </a:pPr>
            <a:r>
              <a:rPr lang="en-AU" sz="1800" b="1" i="1" kern="100" baseline="30000" dirty="0">
                <a:effectLst/>
                <a:latin typeface="Segoe UI" panose="020B0502040204020203" pitchFamily="34" charset="0"/>
                <a:ea typeface="Calibri" panose="020F0502020204030204" pitchFamily="34" charset="0"/>
                <a:cs typeface="Times New Roman" panose="02020603050405020304" pitchFamily="18" charset="0"/>
              </a:rPr>
              <a:t>27 </a:t>
            </a:r>
            <a:r>
              <a:rPr lang="en-AU" sz="1800" i="1" kern="100" dirty="0">
                <a:effectLst/>
                <a:latin typeface="Segoe UI" panose="020B0502040204020203" pitchFamily="34" charset="0"/>
                <a:ea typeface="Calibri" panose="020F0502020204030204" pitchFamily="34" charset="0"/>
                <a:cs typeface="Times New Roman" panose="02020603050405020304" pitchFamily="18" charset="0"/>
              </a:rPr>
              <a:t>Peace I leave with you; my peace I give to you. I do not give to you as the world gives. Do not let your hearts be troubled, and do not let them be afraid.</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i="1" kern="100" dirty="0">
                <a:effectLst/>
                <a:latin typeface="Segoe UI" panose="020B0502040204020203" pitchFamily="34" charset="0"/>
                <a:ea typeface="Calibri" panose="020F0502020204030204" pitchFamily="34" charset="0"/>
                <a:cs typeface="Times New Roman" panose="02020603050405020304" pitchFamily="18" charset="0"/>
              </a:rPr>
              <a:t>Rise, let us be on our way. (John 14: 27, 31b)</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264216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385B34-1FCC-57F6-AE2E-CCC0344FBADB}"/>
              </a:ext>
            </a:extLst>
          </p:cNvPr>
          <p:cNvSpPr>
            <a:spLocks noGrp="1"/>
          </p:cNvSpPr>
          <p:nvPr>
            <p:ph type="title"/>
          </p:nvPr>
        </p:nvSpPr>
        <p:spPr>
          <a:xfrm>
            <a:off x="192024" y="896112"/>
            <a:ext cx="6291072" cy="1655064"/>
          </a:xfrm>
        </p:spPr>
        <p:txBody>
          <a:bodyPr>
            <a:normAutofit fontScale="90000"/>
          </a:bodyPr>
          <a:lstStyle/>
          <a:p>
            <a:pPr>
              <a:lnSpc>
                <a:spcPct val="107000"/>
              </a:lnSpc>
              <a:spcAft>
                <a:spcPts val="800"/>
              </a:spcAft>
            </a:pPr>
            <a:br>
              <a:rPr lang="en-AU" sz="3200" b="1" kern="100" dirty="0">
                <a:effectLst/>
                <a:latin typeface="Calibri" panose="020F0502020204030204" pitchFamily="34" charset="0"/>
                <a:ea typeface="Calibri" panose="020F0502020204030204" pitchFamily="34" charset="0"/>
                <a:cs typeface="Calibri" panose="020F0502020204030204" pitchFamily="34" charset="0"/>
              </a:rPr>
            </a:br>
            <a:br>
              <a:rPr lang="en-AU" sz="3200" b="1" kern="100" dirty="0">
                <a:effectLst/>
                <a:latin typeface="Calibri" panose="020F0502020204030204" pitchFamily="34" charset="0"/>
                <a:ea typeface="Calibri" panose="020F0502020204030204" pitchFamily="34" charset="0"/>
                <a:cs typeface="Calibri" panose="020F0502020204030204" pitchFamily="34" charset="0"/>
              </a:rPr>
            </a:br>
            <a:br>
              <a:rPr lang="en-AU" sz="3200" b="1" kern="100" dirty="0">
                <a:effectLst/>
                <a:latin typeface="Calibri" panose="020F0502020204030204" pitchFamily="34" charset="0"/>
                <a:ea typeface="Calibri" panose="020F0502020204030204" pitchFamily="34" charset="0"/>
                <a:cs typeface="Calibri" panose="020F0502020204030204" pitchFamily="34" charset="0"/>
              </a:rPr>
            </a:br>
            <a:br>
              <a:rPr lang="en-AU" sz="3200" b="1" kern="100" dirty="0">
                <a:effectLst/>
                <a:latin typeface="Calibri" panose="020F0502020204030204" pitchFamily="34" charset="0"/>
                <a:ea typeface="Calibri" panose="020F0502020204030204" pitchFamily="34" charset="0"/>
                <a:cs typeface="Calibri" panose="020F0502020204030204" pitchFamily="34" charset="0"/>
              </a:rPr>
            </a:br>
            <a:br>
              <a:rPr lang="en-AU" sz="3200" b="1" kern="100" dirty="0">
                <a:effectLst/>
                <a:latin typeface="Calibri" panose="020F0502020204030204" pitchFamily="34" charset="0"/>
                <a:ea typeface="Calibri" panose="020F0502020204030204" pitchFamily="34" charset="0"/>
                <a:cs typeface="Calibri" panose="020F0502020204030204" pitchFamily="34" charset="0"/>
              </a:rPr>
            </a:br>
            <a:br>
              <a:rPr lang="en-AU" sz="3200" b="1" kern="100" dirty="0">
                <a:effectLst/>
                <a:latin typeface="Calibri" panose="020F0502020204030204" pitchFamily="34" charset="0"/>
                <a:ea typeface="Calibri" panose="020F0502020204030204" pitchFamily="34" charset="0"/>
                <a:cs typeface="Calibri" panose="020F0502020204030204" pitchFamily="34" charset="0"/>
              </a:rPr>
            </a:br>
            <a:br>
              <a:rPr lang="en-AU" sz="3200" b="1" kern="100" dirty="0">
                <a:effectLst/>
                <a:latin typeface="Calibri" panose="020F0502020204030204" pitchFamily="34" charset="0"/>
                <a:ea typeface="Calibri" panose="020F0502020204030204" pitchFamily="34" charset="0"/>
                <a:cs typeface="Calibri" panose="020F0502020204030204" pitchFamily="34" charset="0"/>
              </a:rPr>
            </a:br>
            <a:r>
              <a:rPr lang="en-AU" sz="3200" b="1" kern="100" dirty="0">
                <a:effectLst/>
                <a:latin typeface="Calibri" panose="020F0502020204030204" pitchFamily="34" charset="0"/>
                <a:ea typeface="Calibri" panose="020F0502020204030204" pitchFamily="34" charset="0"/>
                <a:cs typeface="Calibri" panose="020F0502020204030204" pitchFamily="34" charset="0"/>
              </a:rPr>
              <a:t>We pray: </a:t>
            </a:r>
            <a:br>
              <a:rPr lang="en-AU" sz="3200" b="1" kern="100" dirty="0">
                <a:effectLst/>
                <a:latin typeface="Calibri" panose="020F0502020204030204" pitchFamily="34" charset="0"/>
                <a:ea typeface="Calibri" panose="020F0502020204030204" pitchFamily="34" charset="0"/>
                <a:cs typeface="Calibri" panose="020F0502020204030204" pitchFamily="34" charset="0"/>
              </a:rPr>
            </a:br>
            <a:br>
              <a:rPr lang="en-AU" sz="3200" b="1" kern="100" dirty="0">
                <a:effectLst/>
                <a:latin typeface="Calibri" panose="020F0502020204030204" pitchFamily="34" charset="0"/>
                <a:ea typeface="Calibri" panose="020F0502020204030204" pitchFamily="34" charset="0"/>
                <a:cs typeface="Calibri" panose="020F0502020204030204" pitchFamily="34" charset="0"/>
              </a:rPr>
            </a:br>
            <a:r>
              <a:rPr lang="en-AU" sz="3100" kern="100" dirty="0">
                <a:effectLst/>
                <a:latin typeface="Calibri" panose="020F0502020204030204" pitchFamily="34" charset="0"/>
                <a:ea typeface="Calibri" panose="020F0502020204030204" pitchFamily="34" charset="0"/>
                <a:cs typeface="Times New Roman" panose="02020603050405020304" pitchFamily="18" charset="0"/>
              </a:rPr>
              <a:t>Lord, we are designs of your love. </a:t>
            </a:r>
            <a:br>
              <a:rPr lang="en-AU" sz="3100" kern="100" dirty="0">
                <a:effectLst/>
                <a:latin typeface="Calibri" panose="020F0502020204030204" pitchFamily="34" charset="0"/>
                <a:ea typeface="Calibri" panose="020F0502020204030204" pitchFamily="34" charset="0"/>
                <a:cs typeface="Times New Roman" panose="02020603050405020304" pitchFamily="18" charset="0"/>
              </a:rPr>
            </a:br>
            <a:r>
              <a:rPr lang="en-AU" sz="3100" kern="100" dirty="0">
                <a:effectLst/>
                <a:latin typeface="Calibri" panose="020F0502020204030204" pitchFamily="34" charset="0"/>
                <a:ea typeface="Calibri" panose="020F0502020204030204" pitchFamily="34" charset="0"/>
                <a:cs typeface="Times New Roman" panose="02020603050405020304" pitchFamily="18" charset="0"/>
              </a:rPr>
              <a:t>Draw us into life with you so that we may be source of life to those we meet along the way.</a:t>
            </a:r>
            <a:r>
              <a:rPr lang="en-AU" sz="3100" b="1" kern="100" dirty="0">
                <a:effectLst/>
                <a:latin typeface="Calibri" panose="020F0502020204030204" pitchFamily="34" charset="0"/>
                <a:ea typeface="Calibri" panose="020F0502020204030204" pitchFamily="34" charset="0"/>
                <a:cs typeface="Times New Roman" panose="02020603050405020304" pitchFamily="18" charset="0"/>
              </a:rPr>
              <a:t> </a:t>
            </a:r>
            <a:br>
              <a:rPr lang="en-AU" sz="3100" b="1" kern="100" dirty="0">
                <a:effectLst/>
                <a:latin typeface="Calibri" panose="020F0502020204030204" pitchFamily="34" charset="0"/>
                <a:ea typeface="Calibri" panose="020F0502020204030204" pitchFamily="34" charset="0"/>
                <a:cs typeface="Times New Roman" panose="02020603050405020304" pitchFamily="18" charset="0"/>
              </a:rPr>
            </a:br>
            <a:br>
              <a:rPr lang="en-AU" sz="3100" b="1" kern="100" dirty="0">
                <a:effectLst/>
                <a:latin typeface="Calibri" panose="020F0502020204030204" pitchFamily="34" charset="0"/>
                <a:ea typeface="Calibri" panose="020F0502020204030204" pitchFamily="34" charset="0"/>
                <a:cs typeface="Times New Roman" panose="02020603050405020304" pitchFamily="18" charset="0"/>
              </a:rPr>
            </a:br>
            <a:r>
              <a:rPr lang="en-AU" sz="3100" i="1" kern="100" dirty="0">
                <a:effectLst/>
                <a:latin typeface="Calibri" panose="020F0502020204030204" pitchFamily="34" charset="0"/>
                <a:ea typeface="Calibri" panose="020F0502020204030204" pitchFamily="34" charset="0"/>
                <a:cs typeface="Times New Roman" panose="02020603050405020304" pitchFamily="18" charset="0"/>
              </a:rPr>
              <a:t>Rise, let us be on our way</a:t>
            </a:r>
            <a:r>
              <a:rPr lang="en-AU" sz="3100" kern="100" dirty="0">
                <a:effectLst/>
                <a:latin typeface="Calibri" panose="020F0502020204030204" pitchFamily="34" charset="0"/>
                <a:ea typeface="Calibri" panose="020F0502020204030204" pitchFamily="34" charset="0"/>
                <a:cs typeface="Times New Roman" panose="02020603050405020304" pitchFamily="18" charset="0"/>
              </a:rPr>
              <a:t>. </a:t>
            </a:r>
            <a:br>
              <a:rPr lang="en-AU" sz="3100" kern="100" dirty="0">
                <a:effectLst/>
                <a:latin typeface="Calibri" panose="020F0502020204030204" pitchFamily="34" charset="0"/>
                <a:ea typeface="Calibri" panose="020F0502020204030204" pitchFamily="34" charset="0"/>
                <a:cs typeface="Times New Roman" panose="02020603050405020304" pitchFamily="18" charset="0"/>
              </a:rPr>
            </a:br>
            <a:br>
              <a:rPr lang="en-AU" sz="3100" kern="100" dirty="0">
                <a:effectLst/>
                <a:latin typeface="Calibri" panose="020F0502020204030204" pitchFamily="34" charset="0"/>
                <a:ea typeface="Calibri" panose="020F0502020204030204" pitchFamily="34" charset="0"/>
                <a:cs typeface="Times New Roman" panose="02020603050405020304" pitchFamily="18" charset="0"/>
              </a:rPr>
            </a:br>
            <a:r>
              <a:rPr lang="en-AU" sz="3100" kern="100" dirty="0">
                <a:effectLst/>
                <a:latin typeface="Calibri" panose="020F0502020204030204" pitchFamily="34" charset="0"/>
                <a:ea typeface="Calibri" panose="020F0502020204030204" pitchFamily="34" charset="0"/>
                <a:cs typeface="Times New Roman" panose="02020603050405020304" pitchFamily="18" charset="0"/>
              </a:rPr>
              <a:t>Leaning into life, with you at our centre.</a:t>
            </a:r>
            <a:br>
              <a:rPr lang="en-AU" sz="3100" kern="100" dirty="0">
                <a:effectLst/>
                <a:latin typeface="Calibri" panose="020F0502020204030204" pitchFamily="34" charset="0"/>
                <a:ea typeface="Calibri" panose="020F0502020204030204" pitchFamily="34" charset="0"/>
                <a:cs typeface="Times New Roman" panose="02020603050405020304" pitchFamily="18" charset="0"/>
              </a:rPr>
            </a:br>
            <a:br>
              <a:rPr lang="en-AU" sz="3100" kern="100" dirty="0">
                <a:effectLst/>
                <a:latin typeface="Calibri" panose="020F0502020204030204" pitchFamily="34" charset="0"/>
                <a:ea typeface="Calibri" panose="020F0502020204030204" pitchFamily="34" charset="0"/>
                <a:cs typeface="Times New Roman" panose="02020603050405020304" pitchFamily="18" charset="0"/>
              </a:rPr>
            </a:br>
            <a:br>
              <a:rPr lang="en-AU" sz="2800" kern="100" dirty="0">
                <a:effectLst/>
                <a:latin typeface="Calibri" panose="020F0502020204030204" pitchFamily="34" charset="0"/>
                <a:ea typeface="Calibri" panose="020F0502020204030204" pitchFamily="34" charset="0"/>
                <a:cs typeface="Times New Roman" panose="02020603050405020304" pitchFamily="18" charset="0"/>
              </a:rPr>
            </a:br>
            <a:endParaRPr lang="en-AU" sz="3200" dirty="0"/>
          </a:p>
        </p:txBody>
      </p:sp>
      <p:pic>
        <p:nvPicPr>
          <p:cNvPr id="2" name="Picture 1">
            <a:extLst>
              <a:ext uri="{FF2B5EF4-FFF2-40B4-BE49-F238E27FC236}">
                <a16:creationId xmlns:a16="http://schemas.microsoft.com/office/drawing/2014/main" id="{FAC461E5-D177-4764-AF6F-DAF5E5CC5F55}"/>
              </a:ext>
            </a:extLst>
          </p:cNvPr>
          <p:cNvPicPr>
            <a:picLocks noChangeAspect="1"/>
          </p:cNvPicPr>
          <p:nvPr/>
        </p:nvPicPr>
        <p:blipFill>
          <a:blip r:embed="rId2"/>
          <a:stretch>
            <a:fillRect/>
          </a:stretch>
        </p:blipFill>
        <p:spPr>
          <a:xfrm>
            <a:off x="6618301" y="0"/>
            <a:ext cx="5573699" cy="6858000"/>
          </a:xfrm>
          <a:prstGeom prst="rect">
            <a:avLst/>
          </a:prstGeom>
        </p:spPr>
      </p:pic>
    </p:spTree>
    <p:extLst>
      <p:ext uri="{BB962C8B-B14F-4D97-AF65-F5344CB8AC3E}">
        <p14:creationId xmlns:p14="http://schemas.microsoft.com/office/powerpoint/2010/main" val="2997313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5" descr="image006.jpg">
            <a:extLst>
              <a:ext uri="{FF2B5EF4-FFF2-40B4-BE49-F238E27FC236}">
                <a16:creationId xmlns:a16="http://schemas.microsoft.com/office/drawing/2014/main" id="{50CD6E36-D933-1200-AEC5-A5D6A20891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48" b="12783"/>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3C7A1BF7-70FE-0F09-38E0-B80B10D3E067}"/>
              </a:ext>
            </a:extLst>
          </p:cNvPr>
          <p:cNvSpPr>
            <a:spLocks noGrp="1"/>
          </p:cNvSpPr>
          <p:nvPr>
            <p:ph type="ctrTitle"/>
          </p:nvPr>
        </p:nvSpPr>
        <p:spPr>
          <a:xfrm>
            <a:off x="552704" y="4912371"/>
            <a:ext cx="4328160" cy="1387845"/>
          </a:xfrm>
          <a:effectLst>
            <a:outerShdw blurRad="50800" dist="38100" dir="2700000" algn="tl" rotWithShape="0">
              <a:prstClr val="black">
                <a:alpha val="40000"/>
              </a:prstClr>
            </a:outerShdw>
          </a:effectLst>
        </p:spPr>
        <p:txBody>
          <a:bodyPr>
            <a:normAutofit fontScale="90000"/>
          </a:bodyPr>
          <a:lstStyle/>
          <a:p>
            <a:br>
              <a:rPr lang="en-AU" sz="5200" i="1" dirty="0">
                <a:latin typeface="Baguet Script" panose="020F0502020204030204" pitchFamily="2" charset="0"/>
              </a:rPr>
            </a:br>
            <a:br>
              <a:rPr lang="en-AU" sz="5200" i="1" dirty="0">
                <a:latin typeface="Baguet Script" panose="020F0502020204030204" pitchFamily="2" charset="0"/>
              </a:rPr>
            </a:br>
            <a:r>
              <a:rPr lang="en-AU" sz="5200" i="1" dirty="0">
                <a:latin typeface="Baguet Script" panose="020F0502020204030204" pitchFamily="2" charset="0"/>
              </a:rPr>
              <a:t>ON   MISSION</a:t>
            </a:r>
          </a:p>
        </p:txBody>
      </p:sp>
    </p:spTree>
    <p:extLst>
      <p:ext uri="{BB962C8B-B14F-4D97-AF65-F5344CB8AC3E}">
        <p14:creationId xmlns:p14="http://schemas.microsoft.com/office/powerpoint/2010/main" val="2829066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napchat Logo Vector Art, Icons, and Graphics for Free Download">
            <a:extLst>
              <a:ext uri="{FF2B5EF4-FFF2-40B4-BE49-F238E27FC236}">
                <a16:creationId xmlns:a16="http://schemas.microsoft.com/office/drawing/2014/main" id="{F424B2E2-0D2F-8EC0-5E27-3D91EE3F03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63" y="787103"/>
            <a:ext cx="1545907" cy="15459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Instagram Logo illustration and picture">
            <a:extLst>
              <a:ext uri="{FF2B5EF4-FFF2-40B4-BE49-F238E27FC236}">
                <a16:creationId xmlns:a16="http://schemas.microsoft.com/office/drawing/2014/main" id="{9407E60F-1115-7E7D-3232-0FC5FECB3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8515" y="744856"/>
            <a:ext cx="1558079" cy="15459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iktok Logo">
            <a:extLst>
              <a:ext uri="{FF2B5EF4-FFF2-40B4-BE49-F238E27FC236}">
                <a16:creationId xmlns:a16="http://schemas.microsoft.com/office/drawing/2014/main" id="{89B4FB38-694C-4473-6485-804CA29AD7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1919" y="744856"/>
            <a:ext cx="2160967" cy="163040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acebook logo">
            <a:extLst>
              <a:ext uri="{FF2B5EF4-FFF2-40B4-BE49-F238E27FC236}">
                <a16:creationId xmlns:a16="http://schemas.microsoft.com/office/drawing/2014/main" id="{4ADCAF5B-D431-D8A5-9D03-A76FD7F55B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8630" y="534636"/>
            <a:ext cx="3294697" cy="206248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icrosoft Apps">
            <a:extLst>
              <a:ext uri="{FF2B5EF4-FFF2-40B4-BE49-F238E27FC236}">
                <a16:creationId xmlns:a16="http://schemas.microsoft.com/office/drawing/2014/main" id="{9FCD0F85-FC24-344D-7701-65AD1C3DBA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24130" y="603515"/>
            <a:ext cx="1545907" cy="194867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Whatsapp Images - Free Download on Freepik">
            <a:extLst>
              <a:ext uri="{FF2B5EF4-FFF2-40B4-BE49-F238E27FC236}">
                <a16:creationId xmlns:a16="http://schemas.microsoft.com/office/drawing/2014/main" id="{C5FE7775-29C2-BD88-934E-2B3CFDC1C1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959" y="3429000"/>
            <a:ext cx="1823517" cy="182351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155,900+ Text Alert Stock Photos, Pictures &amp; Royalty-Free ...">
            <a:extLst>
              <a:ext uri="{FF2B5EF4-FFF2-40B4-BE49-F238E27FC236}">
                <a16:creationId xmlns:a16="http://schemas.microsoft.com/office/drawing/2014/main" id="{A48F1346-EE64-39CB-CDEB-362B560E1B6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95785" y="3429000"/>
            <a:ext cx="1823518" cy="182351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52,503 Email Notification Images, Stock Photos &amp; Vectors ...">
            <a:extLst>
              <a:ext uri="{FF2B5EF4-FFF2-40B4-BE49-F238E27FC236}">
                <a16:creationId xmlns:a16="http://schemas.microsoft.com/office/drawing/2014/main" id="{8B0B628F-D26A-F8C6-4CBA-48BC7919E71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22613" y="3401095"/>
            <a:ext cx="1719580" cy="171958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28 power user tips for Microsoft Teams | Computerworld">
            <a:extLst>
              <a:ext uri="{FF2B5EF4-FFF2-40B4-BE49-F238E27FC236}">
                <a16:creationId xmlns:a16="http://schemas.microsoft.com/office/drawing/2014/main" id="{F2C316E6-F758-69F5-3D77-BE720E93A26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45503" y="3401095"/>
            <a:ext cx="1962148" cy="17195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BF442E8-63A5-6E3E-89B6-44A25AB0C8AD}"/>
              </a:ext>
            </a:extLst>
          </p:cNvPr>
          <p:cNvPicPr>
            <a:picLocks noChangeAspect="1"/>
          </p:cNvPicPr>
          <p:nvPr/>
        </p:nvPicPr>
        <p:blipFill>
          <a:blip r:embed="rId11"/>
          <a:stretch>
            <a:fillRect/>
          </a:stretch>
        </p:blipFill>
        <p:spPr>
          <a:xfrm>
            <a:off x="10133327" y="3783804"/>
            <a:ext cx="1905098" cy="654084"/>
          </a:xfrm>
          <a:prstGeom prst="rect">
            <a:avLst/>
          </a:prstGeom>
        </p:spPr>
      </p:pic>
    </p:spTree>
    <p:extLst>
      <p:ext uri="{BB962C8B-B14F-4D97-AF65-F5344CB8AC3E}">
        <p14:creationId xmlns:p14="http://schemas.microsoft.com/office/powerpoint/2010/main" val="316916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anim calcmode="lin" valueType="num">
                                      <p:cBhvr additive="base">
                                        <p:cTn id="19" dur="500" fill="hold"/>
                                        <p:tgtEl>
                                          <p:spTgt spid="2054"/>
                                        </p:tgtEl>
                                        <p:attrNameLst>
                                          <p:attrName>ppt_x</p:attrName>
                                        </p:attrNameLst>
                                      </p:cBhvr>
                                      <p:tavLst>
                                        <p:tav tm="0">
                                          <p:val>
                                            <p:strVal val="#ppt_x"/>
                                          </p:val>
                                        </p:tav>
                                        <p:tav tm="100000">
                                          <p:val>
                                            <p:strVal val="#ppt_x"/>
                                          </p:val>
                                        </p:tav>
                                      </p:tavLst>
                                    </p:anim>
                                    <p:anim calcmode="lin" valueType="num">
                                      <p:cBhvr additive="base">
                                        <p:cTn id="20"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8"/>
                                        </p:tgtEl>
                                        <p:attrNameLst>
                                          <p:attrName>style.visibility</p:attrName>
                                        </p:attrNameLst>
                                      </p:cBhvr>
                                      <p:to>
                                        <p:strVal val="visible"/>
                                      </p:to>
                                    </p:set>
                                    <p:anim calcmode="lin" valueType="num">
                                      <p:cBhvr additive="base">
                                        <p:cTn id="31" dur="500" fill="hold"/>
                                        <p:tgtEl>
                                          <p:spTgt spid="2058"/>
                                        </p:tgtEl>
                                        <p:attrNameLst>
                                          <p:attrName>ppt_x</p:attrName>
                                        </p:attrNameLst>
                                      </p:cBhvr>
                                      <p:tavLst>
                                        <p:tav tm="0">
                                          <p:val>
                                            <p:strVal val="#ppt_x"/>
                                          </p:val>
                                        </p:tav>
                                        <p:tav tm="100000">
                                          <p:val>
                                            <p:strVal val="#ppt_x"/>
                                          </p:val>
                                        </p:tav>
                                      </p:tavLst>
                                    </p:anim>
                                    <p:anim calcmode="lin" valueType="num">
                                      <p:cBhvr additive="base">
                                        <p:cTn id="32"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60"/>
                                        </p:tgtEl>
                                        <p:attrNameLst>
                                          <p:attrName>style.visibility</p:attrName>
                                        </p:attrNameLst>
                                      </p:cBhvr>
                                      <p:to>
                                        <p:strVal val="visible"/>
                                      </p:to>
                                    </p:set>
                                    <p:anim calcmode="lin" valueType="num">
                                      <p:cBhvr additive="base">
                                        <p:cTn id="37" dur="500" fill="hold"/>
                                        <p:tgtEl>
                                          <p:spTgt spid="2060"/>
                                        </p:tgtEl>
                                        <p:attrNameLst>
                                          <p:attrName>ppt_x</p:attrName>
                                        </p:attrNameLst>
                                      </p:cBhvr>
                                      <p:tavLst>
                                        <p:tav tm="0">
                                          <p:val>
                                            <p:strVal val="#ppt_x"/>
                                          </p:val>
                                        </p:tav>
                                        <p:tav tm="100000">
                                          <p:val>
                                            <p:strVal val="#ppt_x"/>
                                          </p:val>
                                        </p:tav>
                                      </p:tavLst>
                                    </p:anim>
                                    <p:anim calcmode="lin" valueType="num">
                                      <p:cBhvr additive="base">
                                        <p:cTn id="38" dur="500" fill="hold"/>
                                        <p:tgtEl>
                                          <p:spTgt spid="206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62"/>
                                        </p:tgtEl>
                                        <p:attrNameLst>
                                          <p:attrName>style.visibility</p:attrName>
                                        </p:attrNameLst>
                                      </p:cBhvr>
                                      <p:to>
                                        <p:strVal val="visible"/>
                                      </p:to>
                                    </p:set>
                                    <p:anim calcmode="lin" valueType="num">
                                      <p:cBhvr additive="base">
                                        <p:cTn id="43" dur="500" fill="hold"/>
                                        <p:tgtEl>
                                          <p:spTgt spid="2062"/>
                                        </p:tgtEl>
                                        <p:attrNameLst>
                                          <p:attrName>ppt_x</p:attrName>
                                        </p:attrNameLst>
                                      </p:cBhvr>
                                      <p:tavLst>
                                        <p:tav tm="0">
                                          <p:val>
                                            <p:strVal val="#ppt_x"/>
                                          </p:val>
                                        </p:tav>
                                        <p:tav tm="100000">
                                          <p:val>
                                            <p:strVal val="#ppt_x"/>
                                          </p:val>
                                        </p:tav>
                                      </p:tavLst>
                                    </p:anim>
                                    <p:anim calcmode="lin" valueType="num">
                                      <p:cBhvr additive="base">
                                        <p:cTn id="44" dur="500" fill="hold"/>
                                        <p:tgtEl>
                                          <p:spTgt spid="206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64"/>
                                        </p:tgtEl>
                                        <p:attrNameLst>
                                          <p:attrName>style.visibility</p:attrName>
                                        </p:attrNameLst>
                                      </p:cBhvr>
                                      <p:to>
                                        <p:strVal val="visible"/>
                                      </p:to>
                                    </p:set>
                                    <p:anim calcmode="lin" valueType="num">
                                      <p:cBhvr additive="base">
                                        <p:cTn id="49" dur="500" fill="hold"/>
                                        <p:tgtEl>
                                          <p:spTgt spid="2064"/>
                                        </p:tgtEl>
                                        <p:attrNameLst>
                                          <p:attrName>ppt_x</p:attrName>
                                        </p:attrNameLst>
                                      </p:cBhvr>
                                      <p:tavLst>
                                        <p:tav tm="0">
                                          <p:val>
                                            <p:strVal val="#ppt_x"/>
                                          </p:val>
                                        </p:tav>
                                        <p:tav tm="100000">
                                          <p:val>
                                            <p:strVal val="#ppt_x"/>
                                          </p:val>
                                        </p:tav>
                                      </p:tavLst>
                                    </p:anim>
                                    <p:anim calcmode="lin" valueType="num">
                                      <p:cBhvr additive="base">
                                        <p:cTn id="50" dur="500" fill="hold"/>
                                        <p:tgtEl>
                                          <p:spTgt spid="206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066"/>
                                        </p:tgtEl>
                                        <p:attrNameLst>
                                          <p:attrName>style.visibility</p:attrName>
                                        </p:attrNameLst>
                                      </p:cBhvr>
                                      <p:to>
                                        <p:strVal val="visible"/>
                                      </p:to>
                                    </p:set>
                                    <p:anim calcmode="lin" valueType="num">
                                      <p:cBhvr additive="base">
                                        <p:cTn id="55" dur="500" fill="hold"/>
                                        <p:tgtEl>
                                          <p:spTgt spid="2066"/>
                                        </p:tgtEl>
                                        <p:attrNameLst>
                                          <p:attrName>ppt_x</p:attrName>
                                        </p:attrNameLst>
                                      </p:cBhvr>
                                      <p:tavLst>
                                        <p:tav tm="0">
                                          <p:val>
                                            <p:strVal val="#ppt_x"/>
                                          </p:val>
                                        </p:tav>
                                        <p:tav tm="100000">
                                          <p:val>
                                            <p:strVal val="#ppt_x"/>
                                          </p:val>
                                        </p:tav>
                                      </p:tavLst>
                                    </p:anim>
                                    <p:anim calcmode="lin" valueType="num">
                                      <p:cBhvr additive="base">
                                        <p:cTn id="56" dur="500" fill="hold"/>
                                        <p:tgtEl>
                                          <p:spTgt spid="206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385B34-1FCC-57F6-AE2E-CCC0344FBADB}"/>
              </a:ext>
            </a:extLst>
          </p:cNvPr>
          <p:cNvSpPr>
            <a:spLocks noGrp="1"/>
          </p:cNvSpPr>
          <p:nvPr>
            <p:ph type="title"/>
          </p:nvPr>
        </p:nvSpPr>
        <p:spPr>
          <a:xfrm>
            <a:off x="1405128" y="5532437"/>
            <a:ext cx="10515600" cy="1325563"/>
          </a:xfrm>
        </p:spPr>
        <p:txBody>
          <a:bodyPr>
            <a:normAutofit/>
          </a:bodyPr>
          <a:lstStyle/>
          <a:p>
            <a:pPr algn="r"/>
            <a:r>
              <a:rPr lang="en-AU" sz="1600" i="1" dirty="0"/>
              <a:t>The Pilgrim Way: Fr Michael Hansen SJ</a:t>
            </a:r>
            <a:br>
              <a:rPr lang="en-AU" sz="1600" i="1" dirty="0"/>
            </a:br>
            <a:endParaRPr lang="en-AU" sz="1600" i="1" dirty="0"/>
          </a:p>
        </p:txBody>
      </p:sp>
      <p:pic>
        <p:nvPicPr>
          <p:cNvPr id="10" name="Picture 9">
            <a:extLst>
              <a:ext uri="{FF2B5EF4-FFF2-40B4-BE49-F238E27FC236}">
                <a16:creationId xmlns:a16="http://schemas.microsoft.com/office/drawing/2014/main" id="{FE6CAE0D-043A-D6EA-5829-9C1503EC8CB5}"/>
              </a:ext>
            </a:extLst>
          </p:cNvPr>
          <p:cNvPicPr>
            <a:picLocks noChangeAspect="1"/>
          </p:cNvPicPr>
          <p:nvPr/>
        </p:nvPicPr>
        <p:blipFill>
          <a:blip r:embed="rId2"/>
          <a:stretch>
            <a:fillRect/>
          </a:stretch>
        </p:blipFill>
        <p:spPr>
          <a:xfrm>
            <a:off x="3177141" y="509129"/>
            <a:ext cx="5626389" cy="5473981"/>
          </a:xfrm>
          <a:prstGeom prst="rect">
            <a:avLst/>
          </a:prstGeom>
        </p:spPr>
      </p:pic>
    </p:spTree>
    <p:extLst>
      <p:ext uri="{BB962C8B-B14F-4D97-AF65-F5344CB8AC3E}">
        <p14:creationId xmlns:p14="http://schemas.microsoft.com/office/powerpoint/2010/main" val="1371208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385B34-1FCC-57F6-AE2E-CCC0344FBADB}"/>
              </a:ext>
            </a:extLst>
          </p:cNvPr>
          <p:cNvSpPr>
            <a:spLocks noGrp="1"/>
          </p:cNvSpPr>
          <p:nvPr>
            <p:ph type="title"/>
          </p:nvPr>
        </p:nvSpPr>
        <p:spPr/>
        <p:txBody>
          <a:bodyPr/>
          <a:lstStyle/>
          <a:p>
            <a:r>
              <a:rPr lang="en-AU" dirty="0"/>
              <a:t>The Pilgrim Way: ABOVE</a:t>
            </a:r>
          </a:p>
        </p:txBody>
      </p:sp>
      <p:pic>
        <p:nvPicPr>
          <p:cNvPr id="10" name="Picture 9">
            <a:extLst>
              <a:ext uri="{FF2B5EF4-FFF2-40B4-BE49-F238E27FC236}">
                <a16:creationId xmlns:a16="http://schemas.microsoft.com/office/drawing/2014/main" id="{FE6CAE0D-043A-D6EA-5829-9C1503EC8CB5}"/>
              </a:ext>
            </a:extLst>
          </p:cNvPr>
          <p:cNvPicPr>
            <a:picLocks noChangeAspect="1"/>
          </p:cNvPicPr>
          <p:nvPr/>
        </p:nvPicPr>
        <p:blipFill>
          <a:blip r:embed="rId2"/>
          <a:stretch>
            <a:fillRect/>
          </a:stretch>
        </p:blipFill>
        <p:spPr>
          <a:xfrm>
            <a:off x="6249525" y="509129"/>
            <a:ext cx="5626389" cy="5473981"/>
          </a:xfrm>
          <a:prstGeom prst="rect">
            <a:avLst/>
          </a:prstGeom>
        </p:spPr>
      </p:pic>
      <p:sp>
        <p:nvSpPr>
          <p:cNvPr id="2" name="TextBox 1">
            <a:extLst>
              <a:ext uri="{FF2B5EF4-FFF2-40B4-BE49-F238E27FC236}">
                <a16:creationId xmlns:a16="http://schemas.microsoft.com/office/drawing/2014/main" id="{22F55FDC-A40B-2DEF-ABF1-F2E0220569A9}"/>
              </a:ext>
            </a:extLst>
          </p:cNvPr>
          <p:cNvSpPr txBox="1"/>
          <p:nvPr/>
        </p:nvSpPr>
        <p:spPr>
          <a:xfrm>
            <a:off x="658368" y="2221992"/>
            <a:ext cx="5284108" cy="2862322"/>
          </a:xfrm>
          <a:prstGeom prst="rect">
            <a:avLst/>
          </a:prstGeom>
          <a:noFill/>
        </p:spPr>
        <p:txBody>
          <a:bodyPr wrap="square" rtlCol="0">
            <a:spAutoFit/>
          </a:bodyPr>
          <a:lstStyle/>
          <a:p>
            <a:r>
              <a:rPr lang="en-AU" sz="1800" b="1" i="1" kern="100" dirty="0">
                <a:effectLst/>
                <a:latin typeface="Segoe UI" panose="020B0502040204020203" pitchFamily="34" charset="0"/>
                <a:ea typeface="Calibri" panose="020F0502020204030204" pitchFamily="34" charset="0"/>
                <a:cs typeface="Times New Roman" panose="02020603050405020304" pitchFamily="18" charset="0"/>
              </a:rPr>
              <a:t>14 </a:t>
            </a:r>
            <a:r>
              <a:rPr lang="en-AU" sz="1800" i="1" kern="100" dirty="0">
                <a:effectLst/>
                <a:latin typeface="Segoe UI" panose="020B0502040204020203" pitchFamily="34" charset="0"/>
                <a:ea typeface="Calibri" panose="020F0502020204030204" pitchFamily="34" charset="0"/>
                <a:cs typeface="Times New Roman" panose="02020603050405020304" pitchFamily="18" charset="0"/>
              </a:rPr>
              <a:t>“Do not let your hearts be troubled. Believe</a:t>
            </a:r>
            <a:r>
              <a:rPr lang="en-AU" sz="1800" i="1" kern="100" baseline="30000" dirty="0">
                <a:effectLst/>
                <a:latin typeface="Segoe UI" panose="020B0502040204020203" pitchFamily="34" charset="0"/>
                <a:ea typeface="Calibri" panose="020F0502020204030204" pitchFamily="34" charset="0"/>
                <a:cs typeface="Times New Roman" panose="02020603050405020304" pitchFamily="18" charset="0"/>
              </a:rPr>
              <a:t>[</a:t>
            </a:r>
            <a:r>
              <a:rPr lang="en-AU" sz="1800" i="1" u="sng" kern="100" baseline="30000" dirty="0">
                <a:effectLst/>
                <a:latin typeface="Segoe UI" panose="020B0502040204020203" pitchFamily="34" charset="0"/>
                <a:ea typeface="Calibri" panose="020F0502020204030204" pitchFamily="34" charset="0"/>
                <a:cs typeface="Times New Roman" panose="02020603050405020304" pitchFamily="18" charset="0"/>
                <a:hlinkClick r:id="rId3" tooltip="See footnote a">
                  <a:extLst>
                    <a:ext uri="{A12FA001-AC4F-418D-AE19-62706E023703}">
                      <ahyp:hlinkClr xmlns:ahyp="http://schemas.microsoft.com/office/drawing/2018/hyperlinkcolor" val="tx"/>
                    </a:ext>
                  </a:extLst>
                </a:hlinkClick>
              </a:rPr>
              <a:t>a</a:t>
            </a:r>
            <a:r>
              <a:rPr lang="en-AU" sz="1800" i="1" kern="100" baseline="30000" dirty="0">
                <a:effectLst/>
                <a:latin typeface="Segoe UI" panose="020B0502040204020203" pitchFamily="34" charset="0"/>
                <a:ea typeface="Calibri" panose="020F0502020204030204" pitchFamily="34" charset="0"/>
                <a:cs typeface="Times New Roman" panose="02020603050405020304" pitchFamily="18" charset="0"/>
              </a:rPr>
              <a:t>]</a:t>
            </a:r>
            <a:r>
              <a:rPr lang="en-AU" sz="1800" i="1" kern="100" dirty="0">
                <a:effectLst/>
                <a:latin typeface="Segoe UI" panose="020B0502040204020203" pitchFamily="34" charset="0"/>
                <a:ea typeface="Calibri" panose="020F0502020204030204" pitchFamily="34" charset="0"/>
                <a:cs typeface="Times New Roman" panose="02020603050405020304" pitchFamily="18" charset="0"/>
              </a:rPr>
              <a:t> in God, believe also in me. </a:t>
            </a:r>
            <a:r>
              <a:rPr lang="en-AU" sz="1800" b="1" i="1" kern="100" baseline="30000" dirty="0">
                <a:effectLst/>
                <a:latin typeface="Segoe UI" panose="020B0502040204020203" pitchFamily="34" charset="0"/>
                <a:ea typeface="Calibri" panose="020F0502020204030204" pitchFamily="34" charset="0"/>
                <a:cs typeface="Times New Roman" panose="02020603050405020304" pitchFamily="18" charset="0"/>
              </a:rPr>
              <a:t>2 </a:t>
            </a:r>
            <a:r>
              <a:rPr lang="en-AU" sz="1800" i="1" kern="100" dirty="0">
                <a:effectLst/>
                <a:latin typeface="Segoe UI" panose="020B0502040204020203" pitchFamily="34" charset="0"/>
                <a:ea typeface="Calibri" panose="020F0502020204030204" pitchFamily="34" charset="0"/>
                <a:cs typeface="Times New Roman" panose="02020603050405020304" pitchFamily="18" charset="0"/>
              </a:rPr>
              <a:t>In my Father’s house there are many dwelling places. If it were not so, would I have told you that I go to prepare a place for you?</a:t>
            </a:r>
            <a:r>
              <a:rPr lang="en-AU" sz="1800" i="1" kern="100" baseline="30000" dirty="0">
                <a:effectLst/>
                <a:latin typeface="Segoe UI" panose="020B0502040204020203" pitchFamily="34" charset="0"/>
                <a:ea typeface="Calibri" panose="020F0502020204030204" pitchFamily="34" charset="0"/>
                <a:cs typeface="Times New Roman" panose="02020603050405020304" pitchFamily="18" charset="0"/>
              </a:rPr>
              <a:t>[</a:t>
            </a:r>
            <a:r>
              <a:rPr lang="en-AU" sz="1800" i="1" u="sng" kern="100" baseline="30000" dirty="0">
                <a:effectLst/>
                <a:latin typeface="Segoe UI" panose="020B0502040204020203" pitchFamily="34" charset="0"/>
                <a:ea typeface="Calibri" panose="020F0502020204030204" pitchFamily="34" charset="0"/>
                <a:cs typeface="Times New Roman" panose="02020603050405020304" pitchFamily="18" charset="0"/>
                <a:hlinkClick r:id="rId4" tooltip="See footnote b">
                  <a:extLst>
                    <a:ext uri="{A12FA001-AC4F-418D-AE19-62706E023703}">
                      <ahyp:hlinkClr xmlns:ahyp="http://schemas.microsoft.com/office/drawing/2018/hyperlinkcolor" val="tx"/>
                    </a:ext>
                  </a:extLst>
                </a:hlinkClick>
              </a:rPr>
              <a:t>b</a:t>
            </a:r>
            <a:r>
              <a:rPr lang="en-AU" sz="1800" b="1" i="1" kern="100" baseline="30000" dirty="0">
                <a:effectLst/>
                <a:latin typeface="Segoe UI" panose="020B0502040204020203" pitchFamily="34" charset="0"/>
                <a:ea typeface="Calibri" panose="020F0502020204030204" pitchFamily="34" charset="0"/>
                <a:cs typeface="Times New Roman" panose="02020603050405020304" pitchFamily="18" charset="0"/>
              </a:rPr>
              <a:t>5 </a:t>
            </a:r>
            <a:r>
              <a:rPr lang="en-AU" sz="1800" i="1" kern="100" dirty="0">
                <a:effectLst/>
                <a:latin typeface="Segoe UI" panose="020B0502040204020203" pitchFamily="34" charset="0"/>
                <a:ea typeface="Calibri" panose="020F0502020204030204" pitchFamily="34" charset="0"/>
                <a:cs typeface="Times New Roman" panose="02020603050405020304" pitchFamily="18" charset="0"/>
              </a:rPr>
              <a:t>Thomas said to him, “Lord, we do not know where you are going. How can we know the way?” </a:t>
            </a:r>
            <a:r>
              <a:rPr lang="en-AU" sz="1800" b="1" i="1" kern="100" baseline="30000" dirty="0">
                <a:effectLst/>
                <a:latin typeface="Segoe UI" panose="020B0502040204020203" pitchFamily="34" charset="0"/>
                <a:ea typeface="Calibri" panose="020F0502020204030204" pitchFamily="34" charset="0"/>
                <a:cs typeface="Times New Roman" panose="02020603050405020304" pitchFamily="18" charset="0"/>
              </a:rPr>
              <a:t>6 </a:t>
            </a:r>
            <a:r>
              <a:rPr lang="en-AU" sz="1800" i="1" kern="100" dirty="0">
                <a:effectLst/>
                <a:latin typeface="Segoe UI" panose="020B0502040204020203" pitchFamily="34" charset="0"/>
                <a:ea typeface="Calibri" panose="020F0502020204030204" pitchFamily="34" charset="0"/>
                <a:cs typeface="Times New Roman" panose="02020603050405020304" pitchFamily="18" charset="0"/>
              </a:rPr>
              <a:t>Jesus said to him, “I am the way, and the truth, and the life. No one comes to the Father except through me.”</a:t>
            </a:r>
            <a:r>
              <a:rPr lang="en-AU" sz="1800" b="1" i="1" kern="100" baseline="30000" dirty="0">
                <a:effectLst/>
                <a:latin typeface="Segoe UI" panose="020B0502040204020203" pitchFamily="34" charset="0"/>
                <a:ea typeface="Calibri" panose="020F0502020204030204" pitchFamily="34" charset="0"/>
                <a:cs typeface="Times New Roman" panose="02020603050405020304" pitchFamily="18" charset="0"/>
              </a:rPr>
              <a:t> </a:t>
            </a:r>
            <a:r>
              <a:rPr lang="en-AU" sz="1800" i="1" kern="100" dirty="0">
                <a:effectLst/>
                <a:latin typeface="Segoe UI" panose="020B0502040204020203" pitchFamily="34" charset="0"/>
                <a:ea typeface="Calibri" panose="020F0502020204030204" pitchFamily="34" charset="0"/>
                <a:cs typeface="Times New Roman" panose="02020603050405020304" pitchFamily="18" charset="0"/>
              </a:rPr>
              <a:t>(14:1-2, 5-6)</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109454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385B34-1FCC-57F6-AE2E-CCC0344FBADB}"/>
              </a:ext>
            </a:extLst>
          </p:cNvPr>
          <p:cNvSpPr>
            <a:spLocks noGrp="1"/>
          </p:cNvSpPr>
          <p:nvPr>
            <p:ph type="title"/>
          </p:nvPr>
        </p:nvSpPr>
        <p:spPr>
          <a:xfrm>
            <a:off x="192024" y="896112"/>
            <a:ext cx="6291072" cy="1507808"/>
          </a:xfrm>
        </p:spPr>
        <p:txBody>
          <a:bodyPr>
            <a:noAutofit/>
          </a:bodyPr>
          <a:lstStyle/>
          <a:p>
            <a:br>
              <a:rPr lang="en-AU" sz="3200" b="1" kern="100" dirty="0">
                <a:effectLst/>
                <a:latin typeface="Calibri" panose="020F0502020204030204" pitchFamily="34" charset="0"/>
                <a:ea typeface="Calibri" panose="020F0502020204030204" pitchFamily="34" charset="0"/>
                <a:cs typeface="Calibri" panose="020F0502020204030204" pitchFamily="34" charset="0"/>
              </a:rPr>
            </a:br>
            <a:br>
              <a:rPr lang="en-AU" sz="3200" b="1" kern="100" dirty="0">
                <a:effectLst/>
                <a:latin typeface="Calibri" panose="020F0502020204030204" pitchFamily="34" charset="0"/>
                <a:ea typeface="Calibri" panose="020F0502020204030204" pitchFamily="34" charset="0"/>
                <a:cs typeface="Calibri" panose="020F0502020204030204" pitchFamily="34" charset="0"/>
              </a:rPr>
            </a:br>
            <a:br>
              <a:rPr lang="en-AU" sz="3200" b="1" kern="100" dirty="0">
                <a:effectLst/>
                <a:latin typeface="Calibri" panose="020F0502020204030204" pitchFamily="34" charset="0"/>
                <a:ea typeface="Calibri" panose="020F0502020204030204" pitchFamily="34" charset="0"/>
                <a:cs typeface="Calibri" panose="020F0502020204030204" pitchFamily="34" charset="0"/>
              </a:rPr>
            </a:br>
            <a:br>
              <a:rPr lang="en-AU" sz="3200" b="1" kern="100" dirty="0">
                <a:effectLst/>
                <a:latin typeface="Calibri" panose="020F0502020204030204" pitchFamily="34" charset="0"/>
                <a:ea typeface="Calibri" panose="020F0502020204030204" pitchFamily="34" charset="0"/>
                <a:cs typeface="Calibri" panose="020F0502020204030204" pitchFamily="34" charset="0"/>
              </a:rPr>
            </a:br>
            <a:br>
              <a:rPr lang="en-AU" sz="3200" b="1" kern="100" dirty="0">
                <a:effectLst/>
                <a:latin typeface="Calibri" panose="020F0502020204030204" pitchFamily="34" charset="0"/>
                <a:ea typeface="Calibri" panose="020F0502020204030204" pitchFamily="34" charset="0"/>
                <a:cs typeface="Calibri" panose="020F0502020204030204" pitchFamily="34" charset="0"/>
              </a:rPr>
            </a:br>
            <a:br>
              <a:rPr lang="en-AU" sz="3200" b="1" kern="100" dirty="0">
                <a:effectLst/>
                <a:latin typeface="Calibri" panose="020F0502020204030204" pitchFamily="34" charset="0"/>
                <a:ea typeface="Calibri" panose="020F0502020204030204" pitchFamily="34" charset="0"/>
                <a:cs typeface="Calibri" panose="020F0502020204030204" pitchFamily="34" charset="0"/>
              </a:rPr>
            </a:br>
            <a:r>
              <a:rPr lang="en-AU" sz="3200" b="1" kern="100" dirty="0">
                <a:effectLst/>
                <a:latin typeface="Calibri" panose="020F0502020204030204" pitchFamily="34" charset="0"/>
                <a:ea typeface="Calibri" panose="020F0502020204030204" pitchFamily="34" charset="0"/>
                <a:cs typeface="Calibri" panose="020F0502020204030204" pitchFamily="34" charset="0"/>
              </a:rPr>
              <a:t>We pray: </a:t>
            </a:r>
            <a:br>
              <a:rPr lang="en-AU" sz="3200" b="1" kern="100" dirty="0">
                <a:effectLst/>
                <a:latin typeface="Calibri" panose="020F0502020204030204" pitchFamily="34" charset="0"/>
                <a:ea typeface="Calibri" panose="020F0502020204030204" pitchFamily="34" charset="0"/>
                <a:cs typeface="Calibri" panose="020F0502020204030204" pitchFamily="34" charset="0"/>
              </a:rPr>
            </a:br>
            <a:br>
              <a:rPr lang="en-AU" sz="3200" b="1" kern="100" dirty="0">
                <a:effectLst/>
                <a:latin typeface="Calibri" panose="020F0502020204030204" pitchFamily="34" charset="0"/>
                <a:ea typeface="Calibri" panose="020F0502020204030204" pitchFamily="34" charset="0"/>
                <a:cs typeface="Calibri" panose="020F0502020204030204" pitchFamily="34" charset="0"/>
              </a:rPr>
            </a:br>
            <a:r>
              <a:rPr lang="en-AU" sz="3200" kern="100" dirty="0">
                <a:effectLst/>
                <a:latin typeface="Calibri" panose="020F0502020204030204" pitchFamily="34" charset="0"/>
                <a:ea typeface="Calibri" panose="020F0502020204030204" pitchFamily="34" charset="0"/>
                <a:cs typeface="Calibri" panose="020F0502020204030204" pitchFamily="34" charset="0"/>
              </a:rPr>
              <a:t>Lord, we don’t always know where we are going. </a:t>
            </a:r>
            <a:br>
              <a:rPr lang="en-AU" sz="3200" kern="100" dirty="0">
                <a:effectLst/>
                <a:latin typeface="Calibri" panose="020F0502020204030204" pitchFamily="34" charset="0"/>
                <a:ea typeface="Calibri" panose="020F0502020204030204" pitchFamily="34" charset="0"/>
                <a:cs typeface="Calibri" panose="020F0502020204030204" pitchFamily="34" charset="0"/>
              </a:rPr>
            </a:br>
            <a:r>
              <a:rPr lang="en-AU" sz="3200" kern="100" dirty="0">
                <a:effectLst/>
                <a:latin typeface="Calibri" panose="020F0502020204030204" pitchFamily="34" charset="0"/>
                <a:ea typeface="Calibri" panose="020F0502020204030204" pitchFamily="34" charset="0"/>
                <a:cs typeface="Calibri" panose="020F0502020204030204" pitchFamily="34" charset="0"/>
              </a:rPr>
              <a:t>Grace us with trust to enter the journey, </a:t>
            </a:r>
            <a:br>
              <a:rPr lang="en-AU" sz="3200" kern="100" dirty="0">
                <a:effectLst/>
                <a:latin typeface="Calibri" panose="020F0502020204030204" pitchFamily="34" charset="0"/>
                <a:ea typeface="Calibri" panose="020F0502020204030204" pitchFamily="34" charset="0"/>
                <a:cs typeface="Calibri" panose="020F0502020204030204" pitchFamily="34" charset="0"/>
              </a:rPr>
            </a:br>
            <a:r>
              <a:rPr lang="en-AU" sz="3200" kern="100" dirty="0">
                <a:effectLst/>
                <a:latin typeface="Calibri" panose="020F0502020204030204" pitchFamily="34" charset="0"/>
                <a:ea typeface="Calibri" panose="020F0502020204030204" pitchFamily="34" charset="0"/>
                <a:cs typeface="Calibri" panose="020F0502020204030204" pitchFamily="34" charset="0"/>
              </a:rPr>
              <a:t>to keep you at the centre of our lives, </a:t>
            </a:r>
            <a:br>
              <a:rPr lang="en-AU" sz="3200" kern="100" dirty="0">
                <a:effectLst/>
                <a:latin typeface="Calibri" panose="020F0502020204030204" pitchFamily="34" charset="0"/>
                <a:ea typeface="Calibri" panose="020F0502020204030204" pitchFamily="34" charset="0"/>
                <a:cs typeface="Calibri" panose="020F0502020204030204" pitchFamily="34" charset="0"/>
              </a:rPr>
            </a:br>
            <a:r>
              <a:rPr lang="en-AU" sz="3200" kern="100" dirty="0">
                <a:effectLst/>
                <a:latin typeface="Calibri" panose="020F0502020204030204" pitchFamily="34" charset="0"/>
                <a:ea typeface="Calibri" panose="020F0502020204030204" pitchFamily="34" charset="0"/>
                <a:cs typeface="Calibri" panose="020F0502020204030204" pitchFamily="34" charset="0"/>
              </a:rPr>
              <a:t>and to lean into the peace you offer. </a:t>
            </a:r>
            <a:br>
              <a:rPr lang="en-AU" sz="3200" kern="100" dirty="0">
                <a:effectLst/>
                <a:latin typeface="Calibri" panose="020F0502020204030204" pitchFamily="34" charset="0"/>
                <a:ea typeface="Calibri" panose="020F0502020204030204" pitchFamily="34" charset="0"/>
                <a:cs typeface="Times New Roman" panose="02020603050405020304" pitchFamily="18" charset="0"/>
              </a:rPr>
            </a:br>
            <a:endParaRPr lang="en-AU" sz="3200" dirty="0"/>
          </a:p>
        </p:txBody>
      </p:sp>
      <p:pic>
        <p:nvPicPr>
          <p:cNvPr id="2" name="Picture 1">
            <a:extLst>
              <a:ext uri="{FF2B5EF4-FFF2-40B4-BE49-F238E27FC236}">
                <a16:creationId xmlns:a16="http://schemas.microsoft.com/office/drawing/2014/main" id="{FAC461E5-D177-4764-AF6F-DAF5E5CC5F55}"/>
              </a:ext>
            </a:extLst>
          </p:cNvPr>
          <p:cNvPicPr>
            <a:picLocks noChangeAspect="1"/>
          </p:cNvPicPr>
          <p:nvPr/>
        </p:nvPicPr>
        <p:blipFill>
          <a:blip r:embed="rId2"/>
          <a:stretch>
            <a:fillRect/>
          </a:stretch>
        </p:blipFill>
        <p:spPr>
          <a:xfrm>
            <a:off x="6618301" y="0"/>
            <a:ext cx="5573699" cy="6858000"/>
          </a:xfrm>
          <a:prstGeom prst="rect">
            <a:avLst/>
          </a:prstGeom>
        </p:spPr>
      </p:pic>
    </p:spTree>
    <p:extLst>
      <p:ext uri="{BB962C8B-B14F-4D97-AF65-F5344CB8AC3E}">
        <p14:creationId xmlns:p14="http://schemas.microsoft.com/office/powerpoint/2010/main" val="1278606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385B34-1FCC-57F6-AE2E-CCC0344FBADB}"/>
              </a:ext>
            </a:extLst>
          </p:cNvPr>
          <p:cNvSpPr>
            <a:spLocks noGrp="1"/>
          </p:cNvSpPr>
          <p:nvPr>
            <p:ph type="title"/>
          </p:nvPr>
        </p:nvSpPr>
        <p:spPr/>
        <p:txBody>
          <a:bodyPr/>
          <a:lstStyle/>
          <a:p>
            <a:r>
              <a:rPr lang="en-AU" dirty="0"/>
              <a:t>The Pilgrim Way: WITHIN</a:t>
            </a:r>
          </a:p>
        </p:txBody>
      </p:sp>
      <p:pic>
        <p:nvPicPr>
          <p:cNvPr id="10" name="Picture 9">
            <a:extLst>
              <a:ext uri="{FF2B5EF4-FFF2-40B4-BE49-F238E27FC236}">
                <a16:creationId xmlns:a16="http://schemas.microsoft.com/office/drawing/2014/main" id="{FE6CAE0D-043A-D6EA-5829-9C1503EC8CB5}"/>
              </a:ext>
            </a:extLst>
          </p:cNvPr>
          <p:cNvPicPr>
            <a:picLocks noChangeAspect="1"/>
          </p:cNvPicPr>
          <p:nvPr/>
        </p:nvPicPr>
        <p:blipFill>
          <a:blip r:embed="rId2"/>
          <a:stretch>
            <a:fillRect/>
          </a:stretch>
        </p:blipFill>
        <p:spPr>
          <a:xfrm>
            <a:off x="6249525" y="509129"/>
            <a:ext cx="5626389" cy="5473981"/>
          </a:xfrm>
          <a:prstGeom prst="rect">
            <a:avLst/>
          </a:prstGeom>
        </p:spPr>
      </p:pic>
      <p:sp>
        <p:nvSpPr>
          <p:cNvPr id="2" name="TextBox 1">
            <a:extLst>
              <a:ext uri="{FF2B5EF4-FFF2-40B4-BE49-F238E27FC236}">
                <a16:creationId xmlns:a16="http://schemas.microsoft.com/office/drawing/2014/main" id="{22F55FDC-A40B-2DEF-ABF1-F2E0220569A9}"/>
              </a:ext>
            </a:extLst>
          </p:cNvPr>
          <p:cNvSpPr txBox="1"/>
          <p:nvPr/>
        </p:nvSpPr>
        <p:spPr>
          <a:xfrm>
            <a:off x="658368" y="2221992"/>
            <a:ext cx="5284108" cy="2308324"/>
          </a:xfrm>
          <a:prstGeom prst="rect">
            <a:avLst/>
          </a:prstGeom>
          <a:noFill/>
        </p:spPr>
        <p:txBody>
          <a:bodyPr wrap="square" rtlCol="0">
            <a:spAutoFit/>
          </a:bodyPr>
          <a:lstStyle/>
          <a:p>
            <a:r>
              <a:rPr lang="en-AU" sz="1800" b="1" i="1" kern="100" baseline="30000" dirty="0">
                <a:effectLst/>
                <a:latin typeface="Segoe UI" panose="020B0502040204020203" pitchFamily="34" charset="0"/>
                <a:ea typeface="Calibri" panose="020F0502020204030204" pitchFamily="34" charset="0"/>
                <a:cs typeface="Times New Roman" panose="02020603050405020304" pitchFamily="18" charset="0"/>
              </a:rPr>
              <a:t>8 </a:t>
            </a:r>
            <a:r>
              <a:rPr lang="en-AU" sz="1800" i="1" kern="100" dirty="0">
                <a:effectLst/>
                <a:latin typeface="Segoe UI" panose="020B0502040204020203" pitchFamily="34" charset="0"/>
                <a:ea typeface="Calibri" panose="020F0502020204030204" pitchFamily="34" charset="0"/>
                <a:cs typeface="Times New Roman" panose="02020603050405020304" pitchFamily="18" charset="0"/>
              </a:rPr>
              <a:t>Philip said to him, “Lord, show us the Father, and we will be satisfied.” </a:t>
            </a:r>
            <a:r>
              <a:rPr lang="en-AU" sz="1800" b="1" i="1" kern="100" baseline="30000" dirty="0">
                <a:effectLst/>
                <a:latin typeface="Segoe UI" panose="020B0502040204020203" pitchFamily="34" charset="0"/>
                <a:ea typeface="Calibri" panose="020F0502020204030204" pitchFamily="34" charset="0"/>
                <a:cs typeface="Times New Roman" panose="02020603050405020304" pitchFamily="18" charset="0"/>
              </a:rPr>
              <a:t>9 </a:t>
            </a:r>
            <a:r>
              <a:rPr lang="en-AU" sz="1800" i="1" kern="100" dirty="0">
                <a:effectLst/>
                <a:latin typeface="Segoe UI" panose="020B0502040204020203" pitchFamily="34" charset="0"/>
                <a:ea typeface="Calibri" panose="020F0502020204030204" pitchFamily="34" charset="0"/>
                <a:cs typeface="Times New Roman" panose="02020603050405020304" pitchFamily="18" charset="0"/>
              </a:rPr>
              <a:t>Jesus said to him, “Have I been with you all this time, Philip, and you still do not know me? Whoever has seen me has seen the Father. How can you say, ‘Show us the Father’? </a:t>
            </a:r>
            <a:r>
              <a:rPr lang="en-AU" sz="1800" b="1" i="1" kern="100" baseline="30000" dirty="0">
                <a:effectLst/>
                <a:latin typeface="Segoe UI" panose="020B0502040204020203" pitchFamily="34" charset="0"/>
                <a:ea typeface="Calibri" panose="020F0502020204030204" pitchFamily="34" charset="0"/>
                <a:cs typeface="Times New Roman" panose="02020603050405020304" pitchFamily="18" charset="0"/>
              </a:rPr>
              <a:t>10 </a:t>
            </a:r>
            <a:r>
              <a:rPr lang="en-AU" sz="1800" i="1" kern="100" dirty="0">
                <a:effectLst/>
                <a:latin typeface="Segoe UI" panose="020B0502040204020203" pitchFamily="34" charset="0"/>
                <a:ea typeface="Calibri" panose="020F0502020204030204" pitchFamily="34" charset="0"/>
                <a:cs typeface="Times New Roman" panose="02020603050405020304" pitchFamily="18" charset="0"/>
              </a:rPr>
              <a:t>Do you not believe that I am in the Father and the Father is in me? (14:8-10a)</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61527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385B34-1FCC-57F6-AE2E-CCC0344FBADB}"/>
              </a:ext>
            </a:extLst>
          </p:cNvPr>
          <p:cNvSpPr>
            <a:spLocks noGrp="1"/>
          </p:cNvSpPr>
          <p:nvPr>
            <p:ph type="title"/>
          </p:nvPr>
        </p:nvSpPr>
        <p:spPr>
          <a:xfrm>
            <a:off x="192024" y="896112"/>
            <a:ext cx="6291072" cy="1655064"/>
          </a:xfrm>
        </p:spPr>
        <p:txBody>
          <a:bodyPr>
            <a:normAutofit fontScale="90000"/>
          </a:bodyPr>
          <a:lstStyle/>
          <a:p>
            <a:pPr>
              <a:lnSpc>
                <a:spcPct val="107000"/>
              </a:lnSpc>
              <a:spcAft>
                <a:spcPts val="800"/>
              </a:spcAft>
            </a:pPr>
            <a:br>
              <a:rPr lang="en-AU" sz="3200" b="1" kern="100" dirty="0">
                <a:effectLst/>
                <a:latin typeface="Calibri" panose="020F0502020204030204" pitchFamily="34" charset="0"/>
                <a:ea typeface="Calibri" panose="020F0502020204030204" pitchFamily="34" charset="0"/>
                <a:cs typeface="Calibri" panose="020F0502020204030204" pitchFamily="34" charset="0"/>
              </a:rPr>
            </a:br>
            <a:br>
              <a:rPr lang="en-AU" sz="3200" b="1" kern="100" dirty="0">
                <a:effectLst/>
                <a:latin typeface="Calibri" panose="020F0502020204030204" pitchFamily="34" charset="0"/>
                <a:ea typeface="Calibri" panose="020F0502020204030204" pitchFamily="34" charset="0"/>
                <a:cs typeface="Calibri" panose="020F0502020204030204" pitchFamily="34" charset="0"/>
              </a:rPr>
            </a:br>
            <a:br>
              <a:rPr lang="en-AU" sz="3200" b="1" kern="100" dirty="0">
                <a:effectLst/>
                <a:latin typeface="Calibri" panose="020F0502020204030204" pitchFamily="34" charset="0"/>
                <a:ea typeface="Calibri" panose="020F0502020204030204" pitchFamily="34" charset="0"/>
                <a:cs typeface="Calibri" panose="020F0502020204030204" pitchFamily="34" charset="0"/>
              </a:rPr>
            </a:br>
            <a:br>
              <a:rPr lang="en-AU" sz="3200" b="1" kern="100" dirty="0">
                <a:effectLst/>
                <a:latin typeface="Calibri" panose="020F0502020204030204" pitchFamily="34" charset="0"/>
                <a:ea typeface="Calibri" panose="020F0502020204030204" pitchFamily="34" charset="0"/>
                <a:cs typeface="Calibri" panose="020F0502020204030204" pitchFamily="34" charset="0"/>
              </a:rPr>
            </a:br>
            <a:br>
              <a:rPr lang="en-AU" sz="3200" b="1" kern="100" dirty="0">
                <a:effectLst/>
                <a:latin typeface="Calibri" panose="020F0502020204030204" pitchFamily="34" charset="0"/>
                <a:ea typeface="Calibri" panose="020F0502020204030204" pitchFamily="34" charset="0"/>
                <a:cs typeface="Calibri" panose="020F0502020204030204" pitchFamily="34" charset="0"/>
              </a:rPr>
            </a:br>
            <a:br>
              <a:rPr lang="en-AU" sz="3200" b="1" kern="100" dirty="0">
                <a:effectLst/>
                <a:latin typeface="Calibri" panose="020F0502020204030204" pitchFamily="34" charset="0"/>
                <a:ea typeface="Calibri" panose="020F0502020204030204" pitchFamily="34" charset="0"/>
                <a:cs typeface="Calibri" panose="020F0502020204030204" pitchFamily="34" charset="0"/>
              </a:rPr>
            </a:br>
            <a:r>
              <a:rPr lang="en-AU" sz="3200" b="1" kern="100" dirty="0">
                <a:effectLst/>
                <a:latin typeface="Calibri" panose="020F0502020204030204" pitchFamily="34" charset="0"/>
                <a:ea typeface="Calibri" panose="020F0502020204030204" pitchFamily="34" charset="0"/>
                <a:cs typeface="Calibri" panose="020F0502020204030204" pitchFamily="34" charset="0"/>
              </a:rPr>
              <a:t>We pray: </a:t>
            </a:r>
            <a:br>
              <a:rPr lang="en-AU" sz="3200" b="1" kern="100" dirty="0">
                <a:effectLst/>
                <a:latin typeface="Calibri" panose="020F0502020204030204" pitchFamily="34" charset="0"/>
                <a:ea typeface="Calibri" panose="020F0502020204030204" pitchFamily="34" charset="0"/>
                <a:cs typeface="Calibri" panose="020F0502020204030204" pitchFamily="34" charset="0"/>
              </a:rPr>
            </a:br>
            <a:br>
              <a:rPr lang="en-AU" sz="3200" b="1" kern="100" dirty="0">
                <a:effectLst/>
                <a:latin typeface="Calibri" panose="020F0502020204030204" pitchFamily="34" charset="0"/>
                <a:ea typeface="Calibri" panose="020F0502020204030204" pitchFamily="34" charset="0"/>
                <a:cs typeface="Calibri" panose="020F0502020204030204" pitchFamily="34" charset="0"/>
              </a:rPr>
            </a:br>
            <a:r>
              <a:rPr lang="en-AU" sz="3200" kern="100" dirty="0">
                <a:effectLst/>
                <a:latin typeface="Calibri" panose="020F0502020204030204" pitchFamily="34" charset="0"/>
                <a:ea typeface="Calibri" panose="020F0502020204030204" pitchFamily="34" charset="0"/>
                <a:cs typeface="Calibri" panose="020F0502020204030204" pitchFamily="34" charset="0"/>
              </a:rPr>
              <a:t>Lord, the pilgrim way is one of action and contemplation. </a:t>
            </a:r>
            <a:br>
              <a:rPr lang="en-AU" sz="3200" kern="100" dirty="0">
                <a:effectLst/>
                <a:latin typeface="Calibri" panose="020F0502020204030204" pitchFamily="34" charset="0"/>
                <a:ea typeface="Calibri" panose="020F0502020204030204" pitchFamily="34" charset="0"/>
                <a:cs typeface="Calibri" panose="020F0502020204030204" pitchFamily="34" charset="0"/>
              </a:rPr>
            </a:br>
            <a:r>
              <a:rPr lang="en-AU" sz="3200" kern="100" dirty="0">
                <a:effectLst/>
                <a:latin typeface="Calibri" panose="020F0502020204030204" pitchFamily="34" charset="0"/>
                <a:ea typeface="Calibri" panose="020F0502020204030204" pitchFamily="34" charset="0"/>
                <a:cs typeface="Calibri" panose="020F0502020204030204" pitchFamily="34" charset="0"/>
              </a:rPr>
              <a:t>When we feel lost in chaos, overwhelmed with busyness, quieten our hearts so we can discern where you are leading us. </a:t>
            </a:r>
            <a:br>
              <a:rPr lang="en-AU" sz="3200" kern="100" dirty="0">
                <a:effectLst/>
                <a:latin typeface="Calibri" panose="020F0502020204030204" pitchFamily="34" charset="0"/>
                <a:ea typeface="Calibri" panose="020F0502020204030204" pitchFamily="34" charset="0"/>
                <a:cs typeface="Calibri" panose="020F0502020204030204" pitchFamily="34" charset="0"/>
              </a:rPr>
            </a:br>
            <a:r>
              <a:rPr lang="en-AU" sz="3200" kern="100" dirty="0">
                <a:effectLst/>
                <a:latin typeface="Calibri" panose="020F0502020204030204" pitchFamily="34" charset="0"/>
                <a:ea typeface="Calibri" panose="020F0502020204030204" pitchFamily="34" charset="0"/>
                <a:cs typeface="Calibri" panose="020F0502020204030204" pitchFamily="34" charset="0"/>
              </a:rPr>
              <a:t>May we lean into life, with patience, courage and trust.</a:t>
            </a:r>
            <a:br>
              <a:rPr lang="en-AU" sz="2800" kern="100" dirty="0">
                <a:effectLst/>
                <a:latin typeface="Calibri" panose="020F0502020204030204" pitchFamily="34" charset="0"/>
                <a:ea typeface="Calibri" panose="020F0502020204030204" pitchFamily="34" charset="0"/>
                <a:cs typeface="Times New Roman" panose="02020603050405020304" pitchFamily="18" charset="0"/>
              </a:rPr>
            </a:br>
            <a:endParaRPr lang="en-AU" sz="3200" dirty="0"/>
          </a:p>
        </p:txBody>
      </p:sp>
      <p:pic>
        <p:nvPicPr>
          <p:cNvPr id="2" name="Picture 1">
            <a:extLst>
              <a:ext uri="{FF2B5EF4-FFF2-40B4-BE49-F238E27FC236}">
                <a16:creationId xmlns:a16="http://schemas.microsoft.com/office/drawing/2014/main" id="{FAC461E5-D177-4764-AF6F-DAF5E5CC5F55}"/>
              </a:ext>
            </a:extLst>
          </p:cNvPr>
          <p:cNvPicPr>
            <a:picLocks noChangeAspect="1"/>
          </p:cNvPicPr>
          <p:nvPr/>
        </p:nvPicPr>
        <p:blipFill>
          <a:blip r:embed="rId2"/>
          <a:stretch>
            <a:fillRect/>
          </a:stretch>
        </p:blipFill>
        <p:spPr>
          <a:xfrm>
            <a:off x="6618301" y="0"/>
            <a:ext cx="5573699" cy="6858000"/>
          </a:xfrm>
          <a:prstGeom prst="rect">
            <a:avLst/>
          </a:prstGeom>
        </p:spPr>
      </p:pic>
    </p:spTree>
    <p:extLst>
      <p:ext uri="{BB962C8B-B14F-4D97-AF65-F5344CB8AC3E}">
        <p14:creationId xmlns:p14="http://schemas.microsoft.com/office/powerpoint/2010/main" val="2907238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385B34-1FCC-57F6-AE2E-CCC0344FBADB}"/>
              </a:ext>
            </a:extLst>
          </p:cNvPr>
          <p:cNvSpPr>
            <a:spLocks noGrp="1"/>
          </p:cNvSpPr>
          <p:nvPr>
            <p:ph type="title"/>
          </p:nvPr>
        </p:nvSpPr>
        <p:spPr/>
        <p:txBody>
          <a:bodyPr/>
          <a:lstStyle/>
          <a:p>
            <a:r>
              <a:rPr lang="en-AU" dirty="0"/>
              <a:t>The Pilgrim Way: </a:t>
            </a:r>
            <a:br>
              <a:rPr lang="en-AU" dirty="0"/>
            </a:br>
            <a:r>
              <a:rPr lang="en-AU" dirty="0"/>
              <a:t>THE WINDING WAYS</a:t>
            </a:r>
          </a:p>
        </p:txBody>
      </p:sp>
      <p:pic>
        <p:nvPicPr>
          <p:cNvPr id="10" name="Picture 9">
            <a:extLst>
              <a:ext uri="{FF2B5EF4-FFF2-40B4-BE49-F238E27FC236}">
                <a16:creationId xmlns:a16="http://schemas.microsoft.com/office/drawing/2014/main" id="{FE6CAE0D-043A-D6EA-5829-9C1503EC8CB5}"/>
              </a:ext>
            </a:extLst>
          </p:cNvPr>
          <p:cNvPicPr>
            <a:picLocks noChangeAspect="1"/>
          </p:cNvPicPr>
          <p:nvPr/>
        </p:nvPicPr>
        <p:blipFill>
          <a:blip r:embed="rId2"/>
          <a:stretch>
            <a:fillRect/>
          </a:stretch>
        </p:blipFill>
        <p:spPr>
          <a:xfrm>
            <a:off x="6249525" y="509129"/>
            <a:ext cx="5626389" cy="5473981"/>
          </a:xfrm>
          <a:prstGeom prst="rect">
            <a:avLst/>
          </a:prstGeom>
        </p:spPr>
      </p:pic>
      <p:sp>
        <p:nvSpPr>
          <p:cNvPr id="2" name="TextBox 1">
            <a:extLst>
              <a:ext uri="{FF2B5EF4-FFF2-40B4-BE49-F238E27FC236}">
                <a16:creationId xmlns:a16="http://schemas.microsoft.com/office/drawing/2014/main" id="{22F55FDC-A40B-2DEF-ABF1-F2E0220569A9}"/>
              </a:ext>
            </a:extLst>
          </p:cNvPr>
          <p:cNvSpPr txBox="1"/>
          <p:nvPr/>
        </p:nvSpPr>
        <p:spPr>
          <a:xfrm>
            <a:off x="658368" y="2224659"/>
            <a:ext cx="5284108" cy="3416320"/>
          </a:xfrm>
          <a:prstGeom prst="rect">
            <a:avLst/>
          </a:prstGeom>
          <a:noFill/>
        </p:spPr>
        <p:txBody>
          <a:bodyPr wrap="square" rtlCol="0">
            <a:spAutoFit/>
          </a:bodyPr>
          <a:lstStyle/>
          <a:p>
            <a:r>
              <a:rPr lang="en-AU" sz="1800" b="1" i="1" baseline="30000" dirty="0">
                <a:effectLst/>
                <a:latin typeface="Segoe UI" panose="020B0502040204020203" pitchFamily="34" charset="0"/>
                <a:ea typeface="Times New Roman" panose="02020603050405020304" pitchFamily="18" charset="0"/>
              </a:rPr>
              <a:t>16</a:t>
            </a:r>
            <a:r>
              <a:rPr lang="en-AU" sz="1800" i="1" dirty="0">
                <a:effectLst/>
                <a:latin typeface="Segoe UI" panose="020B0502040204020203" pitchFamily="34" charset="0"/>
                <a:ea typeface="Times New Roman" panose="02020603050405020304" pitchFamily="18" charset="0"/>
              </a:rPr>
              <a:t>I will ask the Father, and he will give you another Advocate,</a:t>
            </a:r>
            <a:r>
              <a:rPr lang="en-AU" sz="1800" i="1" baseline="30000" dirty="0">
                <a:effectLst/>
                <a:latin typeface="Segoe UI" panose="020B0502040204020203" pitchFamily="34" charset="0"/>
                <a:ea typeface="Times New Roman" panose="02020603050405020304" pitchFamily="18" charset="0"/>
              </a:rPr>
              <a:t>[</a:t>
            </a:r>
            <a:r>
              <a:rPr lang="en-AU" sz="1800" i="1" u="sng" baseline="30000" dirty="0">
                <a:effectLst/>
                <a:latin typeface="Segoe UI" panose="020B0502040204020203" pitchFamily="34" charset="0"/>
                <a:ea typeface="Times New Roman" panose="02020603050405020304" pitchFamily="18" charset="0"/>
                <a:hlinkClick r:id="rId3" tooltip="See footnote g">
                  <a:extLst>
                    <a:ext uri="{A12FA001-AC4F-418D-AE19-62706E023703}">
                      <ahyp:hlinkClr xmlns:ahyp="http://schemas.microsoft.com/office/drawing/2018/hyperlinkcolor" val="tx"/>
                    </a:ext>
                  </a:extLst>
                </a:hlinkClick>
              </a:rPr>
              <a:t>g</a:t>
            </a:r>
            <a:r>
              <a:rPr lang="en-AU" sz="1800" i="1" baseline="30000" dirty="0">
                <a:effectLst/>
                <a:latin typeface="Segoe UI" panose="020B0502040204020203" pitchFamily="34" charset="0"/>
                <a:ea typeface="Times New Roman" panose="02020603050405020304" pitchFamily="18" charset="0"/>
              </a:rPr>
              <a:t>]</a:t>
            </a:r>
            <a:r>
              <a:rPr lang="en-AU" sz="1800" i="1" dirty="0">
                <a:effectLst/>
                <a:latin typeface="Segoe UI" panose="020B0502040204020203" pitchFamily="34" charset="0"/>
                <a:ea typeface="Times New Roman" panose="02020603050405020304" pitchFamily="18" charset="0"/>
              </a:rPr>
              <a:t> to be with you forever. </a:t>
            </a:r>
            <a:r>
              <a:rPr lang="en-AU" sz="1800" b="1" i="1" baseline="30000" dirty="0">
                <a:effectLst/>
                <a:latin typeface="Segoe UI" panose="020B0502040204020203" pitchFamily="34" charset="0"/>
                <a:ea typeface="Times New Roman" panose="02020603050405020304" pitchFamily="18" charset="0"/>
              </a:rPr>
              <a:t>17 </a:t>
            </a:r>
            <a:r>
              <a:rPr lang="en-AU" sz="1800" i="1" dirty="0">
                <a:effectLst/>
                <a:latin typeface="Segoe UI" panose="020B0502040204020203" pitchFamily="34" charset="0"/>
                <a:ea typeface="Times New Roman" panose="02020603050405020304" pitchFamily="18" charset="0"/>
              </a:rPr>
              <a:t>This is the Spirit of truth, whom the world cannot receive, because it neither sees him nor knows him. You know him, because he abides with you, and he will be in</a:t>
            </a:r>
            <a:r>
              <a:rPr lang="en-AU" sz="1800" i="1" baseline="30000" dirty="0">
                <a:effectLst/>
                <a:latin typeface="Segoe UI" panose="020B0502040204020203" pitchFamily="34" charset="0"/>
                <a:ea typeface="Times New Roman" panose="02020603050405020304" pitchFamily="18" charset="0"/>
              </a:rPr>
              <a:t>[</a:t>
            </a:r>
            <a:r>
              <a:rPr lang="en-AU" sz="1800" i="1" u="sng" baseline="30000" dirty="0">
                <a:effectLst/>
                <a:latin typeface="Segoe UI" panose="020B0502040204020203" pitchFamily="34" charset="0"/>
                <a:ea typeface="Times New Roman" panose="02020603050405020304" pitchFamily="18" charset="0"/>
                <a:hlinkClick r:id="rId4" tooltip="See footnote h">
                  <a:extLst>
                    <a:ext uri="{A12FA001-AC4F-418D-AE19-62706E023703}">
                      <ahyp:hlinkClr xmlns:ahyp="http://schemas.microsoft.com/office/drawing/2018/hyperlinkcolor" val="tx"/>
                    </a:ext>
                  </a:extLst>
                </a:hlinkClick>
              </a:rPr>
              <a:t>h</a:t>
            </a:r>
            <a:r>
              <a:rPr lang="en-AU" sz="1800" i="1" baseline="30000" dirty="0">
                <a:effectLst/>
                <a:latin typeface="Segoe UI" panose="020B0502040204020203" pitchFamily="34" charset="0"/>
                <a:ea typeface="Times New Roman" panose="02020603050405020304" pitchFamily="18" charset="0"/>
              </a:rPr>
              <a:t>]</a:t>
            </a:r>
            <a:r>
              <a:rPr lang="en-AU" sz="1800" i="1" dirty="0">
                <a:effectLst/>
                <a:latin typeface="Segoe UI" panose="020B0502040204020203" pitchFamily="34" charset="0"/>
                <a:ea typeface="Times New Roman" panose="02020603050405020304" pitchFamily="18" charset="0"/>
              </a:rPr>
              <a:t> you.</a:t>
            </a:r>
            <a:r>
              <a:rPr lang="en-AU" sz="1800" b="1" i="1" baseline="30000" dirty="0">
                <a:effectLst/>
                <a:latin typeface="Segoe UI" panose="020B0502040204020203" pitchFamily="34" charset="0"/>
                <a:ea typeface="Times New Roman" panose="02020603050405020304" pitchFamily="18" charset="0"/>
              </a:rPr>
              <a:t>18 </a:t>
            </a:r>
            <a:r>
              <a:rPr lang="en-AU" sz="1800" i="1" dirty="0">
                <a:effectLst/>
                <a:latin typeface="Segoe UI" panose="020B0502040204020203" pitchFamily="34" charset="0"/>
                <a:ea typeface="Times New Roman" panose="02020603050405020304" pitchFamily="18" charset="0"/>
              </a:rPr>
              <a:t>“I will not leave you orphaned; I am coming to you. </a:t>
            </a:r>
            <a:r>
              <a:rPr lang="en-AU" sz="1800" b="1" i="1" baseline="30000" dirty="0">
                <a:effectLst/>
                <a:latin typeface="Segoe UI" panose="020B0502040204020203" pitchFamily="34" charset="0"/>
                <a:ea typeface="Times New Roman" panose="02020603050405020304" pitchFamily="18" charset="0"/>
              </a:rPr>
              <a:t>19 </a:t>
            </a:r>
            <a:r>
              <a:rPr lang="en-AU" sz="1800" i="1" dirty="0">
                <a:effectLst/>
                <a:latin typeface="Segoe UI" panose="020B0502040204020203" pitchFamily="34" charset="0"/>
                <a:ea typeface="Times New Roman" panose="02020603050405020304" pitchFamily="18" charset="0"/>
              </a:rPr>
              <a:t>In a little while the world will no longer see me, but you will see me; because I live, you also will live. </a:t>
            </a:r>
            <a:r>
              <a:rPr lang="en-AU" sz="1800" b="1" i="1" baseline="30000" dirty="0">
                <a:effectLst/>
                <a:latin typeface="Segoe UI" panose="020B0502040204020203" pitchFamily="34" charset="0"/>
                <a:ea typeface="Times New Roman" panose="02020603050405020304" pitchFamily="18" charset="0"/>
              </a:rPr>
              <a:t>20 </a:t>
            </a:r>
            <a:r>
              <a:rPr lang="en-AU" sz="1800" i="1" dirty="0">
                <a:effectLst/>
                <a:latin typeface="Segoe UI" panose="020B0502040204020203" pitchFamily="34" charset="0"/>
                <a:ea typeface="Times New Roman" panose="02020603050405020304" pitchFamily="18" charset="0"/>
              </a:rPr>
              <a:t>On that day you will know that I am in my Father, and you in me, and I in you. </a:t>
            </a:r>
          </a:p>
          <a:p>
            <a:r>
              <a:rPr lang="en-AU" sz="1800" i="1" dirty="0">
                <a:effectLst/>
                <a:latin typeface="Segoe UI" panose="020B0502040204020203" pitchFamily="34" charset="0"/>
                <a:ea typeface="Times New Roman" panose="02020603050405020304" pitchFamily="18" charset="0"/>
              </a:rPr>
              <a:t>(14: 16-20)</a:t>
            </a:r>
            <a:endParaRPr lang="en-AU" sz="1800" dirty="0">
              <a:effectLst/>
              <a:latin typeface="Times New Roman" panose="02020603050405020304" pitchFamily="18" charset="0"/>
              <a:ea typeface="Times New Roman" panose="02020603050405020304" pitchFamily="18" charset="0"/>
            </a:endParaRPr>
          </a:p>
          <a:p>
            <a:endParaRPr lang="en-AU" dirty="0"/>
          </a:p>
        </p:txBody>
      </p:sp>
    </p:spTree>
    <p:extLst>
      <p:ext uri="{BB962C8B-B14F-4D97-AF65-F5344CB8AC3E}">
        <p14:creationId xmlns:p14="http://schemas.microsoft.com/office/powerpoint/2010/main" val="37089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385B34-1FCC-57F6-AE2E-CCC0344FBADB}"/>
              </a:ext>
            </a:extLst>
          </p:cNvPr>
          <p:cNvSpPr>
            <a:spLocks noGrp="1"/>
          </p:cNvSpPr>
          <p:nvPr>
            <p:ph type="title"/>
          </p:nvPr>
        </p:nvSpPr>
        <p:spPr>
          <a:xfrm>
            <a:off x="192024" y="896112"/>
            <a:ext cx="6291072" cy="1655064"/>
          </a:xfrm>
        </p:spPr>
        <p:txBody>
          <a:bodyPr>
            <a:normAutofit fontScale="90000"/>
          </a:bodyPr>
          <a:lstStyle/>
          <a:p>
            <a:pPr>
              <a:lnSpc>
                <a:spcPct val="107000"/>
              </a:lnSpc>
              <a:spcAft>
                <a:spcPts val="800"/>
              </a:spcAft>
            </a:pPr>
            <a:br>
              <a:rPr lang="en-AU" sz="3200" b="1" kern="100" dirty="0">
                <a:effectLst/>
                <a:latin typeface="Calibri" panose="020F0502020204030204" pitchFamily="34" charset="0"/>
                <a:ea typeface="Calibri" panose="020F0502020204030204" pitchFamily="34" charset="0"/>
                <a:cs typeface="Calibri" panose="020F0502020204030204" pitchFamily="34" charset="0"/>
              </a:rPr>
            </a:br>
            <a:br>
              <a:rPr lang="en-AU" sz="3200" b="1" kern="100" dirty="0">
                <a:effectLst/>
                <a:latin typeface="Calibri" panose="020F0502020204030204" pitchFamily="34" charset="0"/>
                <a:ea typeface="Calibri" panose="020F0502020204030204" pitchFamily="34" charset="0"/>
                <a:cs typeface="Calibri" panose="020F0502020204030204" pitchFamily="34" charset="0"/>
              </a:rPr>
            </a:br>
            <a:br>
              <a:rPr lang="en-AU" sz="3200" b="1" kern="100" dirty="0">
                <a:effectLst/>
                <a:latin typeface="Calibri" panose="020F0502020204030204" pitchFamily="34" charset="0"/>
                <a:ea typeface="Calibri" panose="020F0502020204030204" pitchFamily="34" charset="0"/>
                <a:cs typeface="Calibri" panose="020F0502020204030204" pitchFamily="34" charset="0"/>
              </a:rPr>
            </a:br>
            <a:br>
              <a:rPr lang="en-AU" sz="3200" b="1" kern="100" dirty="0">
                <a:effectLst/>
                <a:latin typeface="Calibri" panose="020F0502020204030204" pitchFamily="34" charset="0"/>
                <a:ea typeface="Calibri" panose="020F0502020204030204" pitchFamily="34" charset="0"/>
                <a:cs typeface="Calibri" panose="020F0502020204030204" pitchFamily="34" charset="0"/>
              </a:rPr>
            </a:br>
            <a:br>
              <a:rPr lang="en-AU" sz="3200" b="1" kern="100" dirty="0">
                <a:effectLst/>
                <a:latin typeface="Calibri" panose="020F0502020204030204" pitchFamily="34" charset="0"/>
                <a:ea typeface="Calibri" panose="020F0502020204030204" pitchFamily="34" charset="0"/>
                <a:cs typeface="Calibri" panose="020F0502020204030204" pitchFamily="34" charset="0"/>
              </a:rPr>
            </a:br>
            <a:br>
              <a:rPr lang="en-AU" sz="3200" b="1" kern="100" dirty="0">
                <a:effectLst/>
                <a:latin typeface="Calibri" panose="020F0502020204030204" pitchFamily="34" charset="0"/>
                <a:ea typeface="Calibri" panose="020F0502020204030204" pitchFamily="34" charset="0"/>
                <a:cs typeface="Calibri" panose="020F0502020204030204" pitchFamily="34" charset="0"/>
              </a:rPr>
            </a:br>
            <a:r>
              <a:rPr lang="en-AU" sz="3200" b="1" kern="100" dirty="0">
                <a:effectLst/>
                <a:latin typeface="Calibri" panose="020F0502020204030204" pitchFamily="34" charset="0"/>
                <a:ea typeface="Calibri" panose="020F0502020204030204" pitchFamily="34" charset="0"/>
                <a:cs typeface="Calibri" panose="020F0502020204030204" pitchFamily="34" charset="0"/>
              </a:rPr>
              <a:t>We pray: </a:t>
            </a:r>
            <a:br>
              <a:rPr lang="en-AU" sz="3200" b="1" kern="100" dirty="0">
                <a:effectLst/>
                <a:latin typeface="Calibri" panose="020F0502020204030204" pitchFamily="34" charset="0"/>
                <a:ea typeface="Calibri" panose="020F0502020204030204" pitchFamily="34" charset="0"/>
                <a:cs typeface="Calibri" panose="020F0502020204030204" pitchFamily="34" charset="0"/>
              </a:rPr>
            </a:br>
            <a:br>
              <a:rPr lang="en-AU" sz="3200" b="1" kern="100" dirty="0">
                <a:effectLst/>
                <a:latin typeface="Calibri" panose="020F0502020204030204" pitchFamily="34" charset="0"/>
                <a:ea typeface="Calibri" panose="020F0502020204030204" pitchFamily="34" charset="0"/>
                <a:cs typeface="Calibri" panose="020F0502020204030204" pitchFamily="34" charset="0"/>
              </a:rPr>
            </a:br>
            <a:r>
              <a:rPr lang="en-AU" sz="3100" kern="100" dirty="0">
                <a:effectLst/>
                <a:latin typeface="Calibri" panose="020F0502020204030204" pitchFamily="34" charset="0"/>
                <a:ea typeface="Calibri" panose="020F0502020204030204" pitchFamily="34" charset="0"/>
                <a:cs typeface="Calibri" panose="020F0502020204030204" pitchFamily="34" charset="0"/>
              </a:rPr>
              <a:t>Lord, grace us with freedom so we can travel surprise, </a:t>
            </a:r>
            <a:br>
              <a:rPr lang="en-AU" sz="3100" kern="100" dirty="0">
                <a:effectLst/>
                <a:latin typeface="Calibri" panose="020F0502020204030204" pitchFamily="34" charset="0"/>
                <a:ea typeface="Calibri" panose="020F0502020204030204" pitchFamily="34" charset="0"/>
                <a:cs typeface="Calibri" panose="020F0502020204030204" pitchFamily="34" charset="0"/>
              </a:rPr>
            </a:br>
            <a:r>
              <a:rPr lang="en-AU" sz="3100" kern="100" dirty="0">
                <a:effectLst/>
                <a:latin typeface="Calibri" panose="020F0502020204030204" pitchFamily="34" charset="0"/>
                <a:ea typeface="Calibri" panose="020F0502020204030204" pitchFamily="34" charset="0"/>
                <a:cs typeface="Calibri" panose="020F0502020204030204" pitchFamily="34" charset="0"/>
              </a:rPr>
              <a:t>take the turns, </a:t>
            </a:r>
            <a:br>
              <a:rPr lang="en-AU" sz="3100" kern="100" dirty="0">
                <a:effectLst/>
                <a:latin typeface="Calibri" panose="020F0502020204030204" pitchFamily="34" charset="0"/>
                <a:ea typeface="Calibri" panose="020F0502020204030204" pitchFamily="34" charset="0"/>
                <a:cs typeface="Calibri" panose="020F0502020204030204" pitchFamily="34" charset="0"/>
              </a:rPr>
            </a:br>
            <a:r>
              <a:rPr lang="en-AU" sz="3100" kern="100" dirty="0">
                <a:effectLst/>
                <a:latin typeface="Calibri" panose="020F0502020204030204" pitchFamily="34" charset="0"/>
                <a:ea typeface="Calibri" panose="020F0502020204030204" pitchFamily="34" charset="0"/>
                <a:cs typeface="Calibri" panose="020F0502020204030204" pitchFamily="34" charset="0"/>
              </a:rPr>
              <a:t>align ourselves with your desire for us. </a:t>
            </a:r>
            <a:br>
              <a:rPr lang="en-AU" sz="3100" kern="100" dirty="0">
                <a:effectLst/>
                <a:latin typeface="Calibri" panose="020F0502020204030204" pitchFamily="34" charset="0"/>
                <a:ea typeface="Calibri" panose="020F0502020204030204" pitchFamily="34" charset="0"/>
                <a:cs typeface="Calibri" panose="020F0502020204030204" pitchFamily="34" charset="0"/>
              </a:rPr>
            </a:br>
            <a:r>
              <a:rPr lang="en-AU" sz="3100" kern="100" dirty="0">
                <a:effectLst/>
                <a:latin typeface="Calibri" panose="020F0502020204030204" pitchFamily="34" charset="0"/>
                <a:ea typeface="Calibri" panose="020F0502020204030204" pitchFamily="34" charset="0"/>
                <a:cs typeface="Calibri" panose="020F0502020204030204" pitchFamily="34" charset="0"/>
              </a:rPr>
              <a:t>May we savour your love and presence along the way so that the treasure becomes what not what we accomplish, but what we carry within. </a:t>
            </a:r>
            <a:br>
              <a:rPr lang="en-AU" sz="3100" kern="100" dirty="0">
                <a:effectLst/>
                <a:latin typeface="Calibri" panose="020F0502020204030204" pitchFamily="34" charset="0"/>
                <a:ea typeface="Calibri" panose="020F0502020204030204" pitchFamily="34" charset="0"/>
                <a:cs typeface="Times New Roman" panose="02020603050405020304" pitchFamily="18" charset="0"/>
              </a:rPr>
            </a:br>
            <a:br>
              <a:rPr lang="en-AU" sz="2800" kern="100" dirty="0">
                <a:effectLst/>
                <a:latin typeface="Calibri" panose="020F0502020204030204" pitchFamily="34" charset="0"/>
                <a:ea typeface="Calibri" panose="020F0502020204030204" pitchFamily="34" charset="0"/>
                <a:cs typeface="Times New Roman" panose="02020603050405020304" pitchFamily="18" charset="0"/>
              </a:rPr>
            </a:br>
            <a:endParaRPr lang="en-AU" sz="3200" dirty="0"/>
          </a:p>
        </p:txBody>
      </p:sp>
      <p:pic>
        <p:nvPicPr>
          <p:cNvPr id="2" name="Picture 1">
            <a:extLst>
              <a:ext uri="{FF2B5EF4-FFF2-40B4-BE49-F238E27FC236}">
                <a16:creationId xmlns:a16="http://schemas.microsoft.com/office/drawing/2014/main" id="{FAC461E5-D177-4764-AF6F-DAF5E5CC5F55}"/>
              </a:ext>
            </a:extLst>
          </p:cNvPr>
          <p:cNvPicPr>
            <a:picLocks noChangeAspect="1"/>
          </p:cNvPicPr>
          <p:nvPr/>
        </p:nvPicPr>
        <p:blipFill>
          <a:blip r:embed="rId2"/>
          <a:stretch>
            <a:fillRect/>
          </a:stretch>
        </p:blipFill>
        <p:spPr>
          <a:xfrm>
            <a:off x="6618301" y="0"/>
            <a:ext cx="5573699" cy="6858000"/>
          </a:xfrm>
          <a:prstGeom prst="rect">
            <a:avLst/>
          </a:prstGeom>
        </p:spPr>
      </p:pic>
    </p:spTree>
    <p:extLst>
      <p:ext uri="{BB962C8B-B14F-4D97-AF65-F5344CB8AC3E}">
        <p14:creationId xmlns:p14="http://schemas.microsoft.com/office/powerpoint/2010/main" val="40129840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 2013 - 2022</Template>
  <TotalTime>506</TotalTime>
  <Words>697</Words>
  <Application>Microsoft Office PowerPoint</Application>
  <PresentationFormat>Widescreen</PresentationFormat>
  <Paragraphs>17</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Baguet Script</vt:lpstr>
      <vt:lpstr>Calibri</vt:lpstr>
      <vt:lpstr>Calibri Light</vt:lpstr>
      <vt:lpstr>Segoe UI</vt:lpstr>
      <vt:lpstr>Times New Roman</vt:lpstr>
      <vt:lpstr>Office Theme</vt:lpstr>
      <vt:lpstr>Pilgrims of Hope: Leaning into Life</vt:lpstr>
      <vt:lpstr>PowerPoint Presentation</vt:lpstr>
      <vt:lpstr>The Pilgrim Way: Fr Michael Hansen SJ </vt:lpstr>
      <vt:lpstr>The Pilgrim Way: ABOVE</vt:lpstr>
      <vt:lpstr>      We pray:   Lord, we don’t always know where we are going.  Grace us with trust to enter the journey,  to keep you at the centre of our lives,  and to lean into the peace you offer.  </vt:lpstr>
      <vt:lpstr>The Pilgrim Way: WITHIN</vt:lpstr>
      <vt:lpstr>      We pray:   Lord, the pilgrim way is one of action and contemplation.  When we feel lost in chaos, overwhelmed with busyness, quieten our hearts so we can discern where you are leading us.  May we lean into life, with patience, courage and trust. </vt:lpstr>
      <vt:lpstr>The Pilgrim Way:  THE WINDING WAYS</vt:lpstr>
      <vt:lpstr>      We pray:   Lord, grace us with freedom so we can travel surprise,  take the turns,  align ourselves with your desire for us.  May we savour your love and presence along the way so that the treasure becomes what not what we accomplish, but what we carry within.   </vt:lpstr>
      <vt:lpstr>The Pilgrim Way:  THE JOURNEY INTO LOVE</vt:lpstr>
      <vt:lpstr>       We pray:   Lord, we are designs of your love.  Draw us into life with you so that we may be source of life to those we meet along the way.   Rise, let us be on our way.   Leaning into life, with you at our centre.   </vt:lpstr>
      <vt:lpstr>  ON   MISSION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 Jones</dc:creator>
  <cp:lastModifiedBy>Katrina Rowan</cp:lastModifiedBy>
  <cp:revision>6</cp:revision>
  <dcterms:created xsi:type="dcterms:W3CDTF">2021-09-11T04:50:49Z</dcterms:created>
  <dcterms:modified xsi:type="dcterms:W3CDTF">2023-06-28T00:56:16Z</dcterms:modified>
</cp:coreProperties>
</file>